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2F550B3-D1B8-4E27-8C47-5E7DFC89203A}" type="datetimeFigureOut">
              <a:rPr lang="ko-KR" altLang="en-US" smtClean="0"/>
              <a:pPr/>
              <a:t>2012-11-21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40B823-A52C-4220-9330-28DC8C0CB1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daum.net/sakumaziro/451" TargetMode="External"/><Relationship Id="rId2" Type="http://schemas.openxmlformats.org/officeDocument/2006/relationships/hyperlink" Target="http://blog.daum.net/sakumaziro/45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91680" y="764704"/>
            <a:ext cx="6172200" cy="886250"/>
          </a:xfrm>
        </p:spPr>
        <p:txBody>
          <a:bodyPr>
            <a:normAutofit/>
          </a:bodyPr>
          <a:lstStyle/>
          <a:p>
            <a:r>
              <a:rPr lang="ko-KR" altLang="en-US" sz="4800" dirty="0" err="1" smtClean="0"/>
              <a:t>우타우로이드에</a:t>
            </a:r>
            <a:r>
              <a:rPr lang="ko-KR" altLang="en-US" sz="4800" dirty="0" smtClean="0"/>
              <a:t> 대하여</a:t>
            </a:r>
            <a:endParaRPr lang="ko-KR" altLang="en-US" sz="4800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400" dirty="0" smtClean="0"/>
              <a:t>발표할 내용</a:t>
            </a:r>
            <a:endParaRPr lang="ko-KR" altLang="en-US" sz="4400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sz="4400" dirty="0" err="1" smtClean="0"/>
              <a:t>우타우로이드의</a:t>
            </a:r>
            <a:r>
              <a:rPr lang="ko-KR" altLang="en-US" sz="4400" dirty="0" smtClean="0"/>
              <a:t> 뜻</a:t>
            </a:r>
            <a:endParaRPr lang="en-US" altLang="ko-KR" sz="4400" dirty="0" smtClean="0"/>
          </a:p>
          <a:p>
            <a:r>
              <a:rPr lang="ko-KR" altLang="en-US" sz="4400" dirty="0" err="1" smtClean="0"/>
              <a:t>우타우로이드</a:t>
            </a:r>
            <a:r>
              <a:rPr lang="ko-KR" altLang="en-US" sz="4400" dirty="0" smtClean="0"/>
              <a:t> 캐릭터 소개</a:t>
            </a:r>
            <a:endParaRPr lang="en-US" altLang="ko-KR" sz="4400" dirty="0" smtClean="0"/>
          </a:p>
          <a:p>
            <a:r>
              <a:rPr lang="ko-KR" altLang="en-US" sz="4400" dirty="0" err="1" smtClean="0"/>
              <a:t>우타우를</a:t>
            </a:r>
            <a:r>
              <a:rPr lang="ko-KR" altLang="en-US" sz="4400" dirty="0" smtClean="0"/>
              <a:t> 만드는 방법</a:t>
            </a:r>
            <a:endParaRPr lang="en-US" altLang="ko-KR" sz="4400" dirty="0" smtClean="0"/>
          </a:p>
          <a:p>
            <a:r>
              <a:rPr lang="ko-KR" altLang="en-US" sz="4400" dirty="0" err="1" smtClean="0"/>
              <a:t>우타우로이드가</a:t>
            </a:r>
            <a:r>
              <a:rPr lang="ko-KR" altLang="en-US" sz="4400" dirty="0" smtClean="0"/>
              <a:t> 부른 노래</a:t>
            </a:r>
            <a:endParaRPr lang="en-US" altLang="ko-KR" sz="4400" dirty="0" smtClean="0"/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err="1" smtClean="0"/>
              <a:t>우타우로이드의</a:t>
            </a:r>
            <a:r>
              <a:rPr lang="ko-KR" altLang="en-US" sz="4000" dirty="0" smtClean="0"/>
              <a:t> 뜻</a:t>
            </a:r>
            <a:endParaRPr lang="ko-KR" altLang="en-US" sz="4000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sz="3600" dirty="0" smtClean="0"/>
              <a:t>VOCALOID</a:t>
            </a:r>
            <a:r>
              <a:rPr lang="ko-KR" altLang="en-US" sz="3600" dirty="0" smtClean="0"/>
              <a:t>와 비슷한 음성 합성 보컬 작곡 프로그램</a:t>
            </a:r>
            <a:endParaRPr lang="en-US" altLang="ko-KR" sz="3600" dirty="0" smtClean="0"/>
          </a:p>
          <a:p>
            <a:r>
              <a:rPr lang="en-US" altLang="ko-KR" sz="3600" dirty="0" smtClean="0"/>
              <a:t>UTAU</a:t>
            </a:r>
            <a:r>
              <a:rPr lang="ko-KR" altLang="en-US" sz="3600" dirty="0" smtClean="0"/>
              <a:t>는 </a:t>
            </a:r>
            <a:r>
              <a:rPr lang="en-US" altLang="ko-KR" sz="3600" dirty="0" smtClean="0"/>
              <a:t>wav </a:t>
            </a:r>
            <a:r>
              <a:rPr lang="ko-KR" altLang="en-US" sz="3600" dirty="0" smtClean="0"/>
              <a:t>파일인 목소리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즉 </a:t>
            </a:r>
            <a:r>
              <a:rPr lang="ko-KR" altLang="en-US" sz="3600" dirty="0" err="1" smtClean="0"/>
              <a:t>음원을</a:t>
            </a:r>
            <a:r>
              <a:rPr lang="ko-KR" altLang="en-US" sz="3600" dirty="0" smtClean="0"/>
              <a:t> 가지고 있어야 한다</a:t>
            </a:r>
            <a:r>
              <a:rPr lang="en-US" altLang="ko-KR" sz="3600" dirty="0" smtClean="0"/>
              <a:t>.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800" dirty="0" err="1" smtClean="0"/>
              <a:t>우타우로이드</a:t>
            </a:r>
            <a:r>
              <a:rPr lang="ko-KR" altLang="en-US" sz="4800" dirty="0" smtClean="0"/>
              <a:t> 캐릭터 소개</a:t>
            </a:r>
            <a:endParaRPr lang="ko-KR" altLang="en-US" sz="4800" dirty="0"/>
          </a:p>
        </p:txBody>
      </p:sp>
      <p:pic>
        <p:nvPicPr>
          <p:cNvPr id="4" name="그림 3" descr="z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1882528" cy="3483099"/>
          </a:xfrm>
          <a:prstGeom prst="rect">
            <a:avLst/>
          </a:prstGeom>
        </p:spPr>
      </p:pic>
      <p:pic>
        <p:nvPicPr>
          <p:cNvPr id="5" name="그림 4" descr="%C0Ε%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75" y="1556793"/>
            <a:ext cx="1927101" cy="3528392"/>
          </a:xfrm>
          <a:prstGeom prst="rect">
            <a:avLst/>
          </a:prstGeom>
        </p:spPr>
      </p:pic>
      <p:pic>
        <p:nvPicPr>
          <p:cNvPr id="6" name="그림 5" descr="046_imorang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1556792"/>
            <a:ext cx="2304256" cy="3528392"/>
          </a:xfrm>
          <a:prstGeom prst="rect">
            <a:avLst/>
          </a:prstGeom>
        </p:spPr>
      </p:pic>
      <p:pic>
        <p:nvPicPr>
          <p:cNvPr id="7" name="그림 6" descr="vip_ritsu_a12317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1412776"/>
            <a:ext cx="2232248" cy="3744416"/>
          </a:xfrm>
          <a:prstGeom prst="rect">
            <a:avLst/>
          </a:prstGeom>
        </p:spPr>
      </p:pic>
      <p:sp>
        <p:nvSpPr>
          <p:cNvPr id="8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5445224"/>
            <a:ext cx="8075240" cy="1028728"/>
          </a:xfrm>
        </p:spPr>
        <p:txBody>
          <a:bodyPr/>
          <a:lstStyle/>
          <a:p>
            <a:pPr>
              <a:buNone/>
            </a:pPr>
            <a:r>
              <a:rPr lang="ko-KR" altLang="en-US" dirty="0" err="1" smtClean="0"/>
              <a:t>카사네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테토</a:t>
            </a:r>
            <a:r>
              <a:rPr lang="ko-KR" altLang="en-US" dirty="0" smtClean="0"/>
              <a:t>        </a:t>
            </a:r>
            <a:r>
              <a:rPr lang="ko-KR" altLang="en-US" dirty="0" err="1" smtClean="0"/>
              <a:t>인디고네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펭</a:t>
            </a:r>
            <a:r>
              <a:rPr lang="ko-KR" altLang="en-US" dirty="0" smtClean="0"/>
              <a:t>           </a:t>
            </a:r>
            <a:r>
              <a:rPr lang="ko-KR" altLang="en-US" dirty="0" err="1" smtClean="0"/>
              <a:t>스코네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테이</a:t>
            </a:r>
            <a:r>
              <a:rPr lang="ko-KR" altLang="en-US" dirty="0" smtClean="0"/>
              <a:t>         나미네 </a:t>
            </a:r>
            <a:r>
              <a:rPr lang="ko-KR" altLang="en-US" dirty="0" err="1" smtClean="0"/>
              <a:t>리츠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             (</a:t>
            </a:r>
            <a:r>
              <a:rPr lang="ko-KR" altLang="en-US" dirty="0" smtClean="0"/>
              <a:t>남시현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ko-KR" altLang="en-US" dirty="0" err="1" smtClean="0"/>
              <a:t>우타우를</a:t>
            </a:r>
            <a:r>
              <a:rPr lang="ko-KR" altLang="en-US" dirty="0" smtClean="0"/>
              <a:t> 만드는 방법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  <p:pic>
        <p:nvPicPr>
          <p:cNvPr id="4" name="그림 3" descr="우타우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980728"/>
            <a:ext cx="8352928" cy="54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우타우를</a:t>
            </a:r>
            <a:r>
              <a:rPr lang="ko-KR" altLang="en-US" dirty="0" smtClean="0"/>
              <a:t> 만드는 방법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  <p:pic>
        <p:nvPicPr>
          <p:cNvPr id="4" name="내용 개체 틀 3" descr="우타우2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556792"/>
            <a:ext cx="7643192" cy="50405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우타우를</a:t>
            </a:r>
            <a:r>
              <a:rPr lang="ko-KR" altLang="en-US" dirty="0" smtClean="0"/>
              <a:t> 만드는 방법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  <p:pic>
        <p:nvPicPr>
          <p:cNvPr id="4" name="내용 개체 틀 3" descr="우타우3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28800"/>
            <a:ext cx="7715200" cy="45365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우타우가</a:t>
            </a:r>
            <a:r>
              <a:rPr lang="ko-KR" altLang="en-US" dirty="0" smtClean="0"/>
              <a:t> 부른 노래</a:t>
            </a:r>
            <a:r>
              <a:rPr lang="en-US" altLang="ko-KR" dirty="0" smtClean="0"/>
              <a:t>(bad end night)&amp;</a:t>
            </a:r>
            <a:r>
              <a:rPr lang="ko-KR" altLang="en-US" dirty="0" smtClean="0"/>
              <a:t>노심 융해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734481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2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이것은 </a:t>
            </a:r>
            <a:r>
              <a:rPr lang="ko-KR" altLang="en-US" sz="3200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우타우</a:t>
            </a:r>
            <a:r>
              <a:rPr lang="ko-KR" altLang="en-US" sz="32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 합창</a:t>
            </a:r>
            <a:r>
              <a:rPr lang="en-US" altLang="ko-KR" sz="320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bad end night</a:t>
            </a:r>
            <a:endParaRPr lang="en-US" altLang="ko-KR" sz="3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336459" y="2852936"/>
            <a:ext cx="37305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이것은 </a:t>
            </a:r>
            <a:r>
              <a:rPr lang="ko-KR" altLang="en-US" sz="28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우타우</a:t>
            </a:r>
            <a:r>
              <a:rPr lang="ko-KR" alt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합창노심융해</a:t>
            </a:r>
            <a:endParaRPr lang="en-US" altLang="ko-KR" sz="2800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동작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204865"/>
            <a:ext cx="7467600" cy="4653136"/>
          </a:xfrm>
        </p:spPr>
      </p:pic>
      <p:sp>
        <p:nvSpPr>
          <p:cNvPr id="5" name="타원형 설명선 4"/>
          <p:cNvSpPr/>
          <p:nvPr/>
        </p:nvSpPr>
        <p:spPr>
          <a:xfrm>
            <a:off x="6228184" y="1628800"/>
            <a:ext cx="2232248" cy="1656184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dirty="0" smtClean="0">
                <a:solidFill>
                  <a:schemeClr val="tx1"/>
                </a:solidFill>
              </a:rPr>
              <a:t>감사합니다</a:t>
            </a:r>
            <a:r>
              <a:rPr lang="en-US" altLang="ko-KR" sz="2500" dirty="0" smtClean="0">
                <a:solidFill>
                  <a:schemeClr val="tx1"/>
                </a:solidFill>
              </a:rPr>
              <a:t>!</a:t>
            </a:r>
            <a:endParaRPr lang="ko-KR" altLang="en-US" sz="2500" dirty="0">
              <a:solidFill>
                <a:schemeClr val="tx1"/>
              </a:solidFill>
            </a:endParaRPr>
          </a:p>
        </p:txBody>
      </p:sp>
      <p:sp>
        <p:nvSpPr>
          <p:cNvPr id="6" name="타원형 설명선 5"/>
          <p:cNvSpPr/>
          <p:nvPr/>
        </p:nvSpPr>
        <p:spPr>
          <a:xfrm flipH="1">
            <a:off x="2555776" y="908720"/>
            <a:ext cx="3059832" cy="1944216"/>
          </a:xfrm>
          <a:prstGeom prst="wedgeEllipseCallout">
            <a:avLst>
              <a:gd name="adj1" fmla="val 15975"/>
              <a:gd name="adj2" fmla="val 7110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</a:rPr>
              <a:t>출처는 </a:t>
            </a:r>
            <a:r>
              <a:rPr lang="ko-KR" altLang="en-US" sz="2800" dirty="0" err="1" smtClean="0">
                <a:solidFill>
                  <a:schemeClr val="tx1"/>
                </a:solidFill>
              </a:rPr>
              <a:t>네이버입니다</a:t>
            </a:r>
            <a:r>
              <a:rPr lang="en-US" altLang="ko-KR" sz="2800" dirty="0" smtClean="0">
                <a:solidFill>
                  <a:schemeClr val="tx1"/>
                </a:solidFill>
              </a:rPr>
              <a:t>.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512" y="6334780"/>
            <a:ext cx="87350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이용 프로그램</a:t>
            </a:r>
            <a:r>
              <a:rPr lang="en-US" altLang="ko-KR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r>
              <a:rPr lang="en-US" altLang="ko-KR" sz="28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mikumiku</a:t>
            </a:r>
            <a:r>
              <a:rPr lang="en-US" altLang="ko-KR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dance7.39,utau,gold wave</a:t>
            </a:r>
            <a:endParaRPr lang="en-US" altLang="ko-KR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53</TotalTime>
  <Words>100</Words>
  <Application>Microsoft Office PowerPoint</Application>
  <PresentationFormat>화면 슬라이드 쇼(4:3)</PresentationFormat>
  <Paragraphs>21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오렌지</vt:lpstr>
      <vt:lpstr>우타우로이드에 대하여</vt:lpstr>
      <vt:lpstr>발표할 내용</vt:lpstr>
      <vt:lpstr>우타우로이드의 뜻</vt:lpstr>
      <vt:lpstr>우타우로이드 캐릭터 소개</vt:lpstr>
      <vt:lpstr>우타우를 만드는 방법(1)</vt:lpstr>
      <vt:lpstr>우타우를 만드는 방법(2)</vt:lpstr>
      <vt:lpstr>우타우를 만드는 방법(3)</vt:lpstr>
      <vt:lpstr>우타우가 부른 노래(bad end night)&amp;노심 융해</vt:lpstr>
      <vt:lpstr>슬라이드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우타우로이드에 대하여</dc:title>
  <dc:creator>user</dc:creator>
  <cp:lastModifiedBy>user</cp:lastModifiedBy>
  <cp:revision>7</cp:revision>
  <dcterms:created xsi:type="dcterms:W3CDTF">2012-11-15T07:59:20Z</dcterms:created>
  <dcterms:modified xsi:type="dcterms:W3CDTF">2012-11-21T04:37:49Z</dcterms:modified>
</cp:coreProperties>
</file>