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0" r:id="rId3"/>
    <p:sldId id="256" r:id="rId4"/>
    <p:sldId id="258" r:id="rId5"/>
    <p:sldId id="262" r:id="rId6"/>
    <p:sldId id="263" r:id="rId7"/>
    <p:sldId id="259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20000"/>
    <a:srgbClr val="A80000"/>
    <a:srgbClr val="CC9900"/>
    <a:srgbClr val="D6A300"/>
    <a:srgbClr val="CC9B00"/>
    <a:srgbClr val="DAA600"/>
    <a:srgbClr val="EEB500"/>
    <a:srgbClr val="E2AC00"/>
    <a:srgbClr val="D09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7AA99-D233-4B28-98CA-C3F6B2734E93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8B77-7FFE-469B-8224-785847C938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7780-65CB-46D1-8020-4D73AC0228B4}" type="datetimeFigureOut">
              <a:rPr lang="ko-KR" altLang="en-US" smtClean="0"/>
              <a:pPr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5812-AD42-463E-9C0B-3CF3EFD2B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5.jpeg"/><Relationship Id="rId17" Type="http://schemas.openxmlformats.org/officeDocument/2006/relationships/image" Target="../media/image9.jpeg"/><Relationship Id="rId2" Type="http://schemas.openxmlformats.org/officeDocument/2006/relationships/audio" Target="file:///D:\01-P.P.&#49457;&#44221;\00%20&#54028;&#51068;&#51088;&#47308;\&#52380;&#46181;&#48264;&#44060;-&#51204;&#51452;-0'32''.mp3" TargetMode="Externa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1" Type="http://schemas.openxmlformats.org/officeDocument/2006/relationships/audio" Target="file:///D:\01-P.P.&#49457;&#44221;\00%20&#54028;&#51068;&#51088;&#47308;\&#47532;&#49828;&#53944;-&#51452;&#45784;&#51032;&#44592;&#46020;%20Pater%20noster%20in%20F%20major,%20S%2041%20No.1%20-&#51452;&#44592;&#46020;&#47928;-3'26''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jpeg"/><Relationship Id="rId5" Type="http://schemas.openxmlformats.org/officeDocument/2006/relationships/audio" Target="../media/audio2.wav"/><Relationship Id="rId15" Type="http://schemas.openxmlformats.org/officeDocument/2006/relationships/image" Target="../media/image7.jpeg"/><Relationship Id="rId10" Type="http://schemas.openxmlformats.org/officeDocument/2006/relationships/image" Target="../media/image3.jpeg"/><Relationship Id="rId19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2.gif"/><Relationship Id="rId14" Type="http://schemas.openxmlformats.org/officeDocument/2006/relationships/hyperlink" Target="00-Bible-Home.pps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00-Bible-Home.ppsx" TargetMode="External"/><Relationship Id="rId13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1-P.P.&#49457;&#44221;\00%20&#54028;&#51068;&#51088;&#47308;\&#48288;&#47484;&#47532;&#50724;&#51592;%20%20&#54872;&#49345;%20&#44368;&#54693;&#44257;%202&#50501;&#51109;%20&#47924;&#46020;&#54924;%20(&#65279;Waltz&#65279;)%20-10''-&#51613;&#54253;.mp3" TargetMode="External"/><Relationship Id="rId6" Type="http://schemas.openxmlformats.org/officeDocument/2006/relationships/hyperlink" Target="02%20&#49888;&#50557;/00-&#47588;&#49688;%20&#49884;&#44036;.ppsx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13.gif"/><Relationship Id="rId10" Type="http://schemas.openxmlformats.org/officeDocument/2006/relationships/hyperlink" Target="02%20&#49888;&#50557;/00-&#47579;&#48372;&#44592;2.ppsx" TargetMode="External"/><Relationship Id="rId4" Type="http://schemas.openxmlformats.org/officeDocument/2006/relationships/audio" Target="../media/audio1.wav"/><Relationship Id="rId9" Type="http://schemas.openxmlformats.org/officeDocument/2006/relationships/hyperlink" Target="02%20&#49888;&#50557;/00-&#47579;&#48372;&#44592;1.ppsx" TargetMode="Externa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hyperlink" Target="01%20&#44396;&#50557;/18-&#50853;&#44592;.ppsx" TargetMode="External"/><Relationship Id="rId26" Type="http://schemas.openxmlformats.org/officeDocument/2006/relationships/hyperlink" Target="01%20&#44396;&#50557;/30-&#50500;&#47784;&#49828;.ppsx" TargetMode="External"/><Relationship Id="rId39" Type="http://schemas.openxmlformats.org/officeDocument/2006/relationships/hyperlink" Target="01%20&#44396;&#50557;/03-&#47112;&#50948;&#44592;.ppsx" TargetMode="External"/><Relationship Id="rId21" Type="http://schemas.openxmlformats.org/officeDocument/2006/relationships/hyperlink" Target="01%20&#44396;&#50557;/23-&#51060;&#49324;&#50556;.ppsx" TargetMode="External"/><Relationship Id="rId34" Type="http://schemas.openxmlformats.org/officeDocument/2006/relationships/hyperlink" Target="01%20&#44396;&#50557;/37-&#54617;&#44060;.ppsx" TargetMode="External"/><Relationship Id="rId42" Type="http://schemas.openxmlformats.org/officeDocument/2006/relationships/hyperlink" Target="01%20&#44396;&#50557;/06-&#50668;&#54840;&#49688;&#50500;.ppsx" TargetMode="External"/><Relationship Id="rId47" Type="http://schemas.openxmlformats.org/officeDocument/2006/relationships/hyperlink" Target="01%20&#44396;&#50557;/28-&#54840;&#49464;&#50500;.ppsx" TargetMode="External"/><Relationship Id="rId50" Type="http://schemas.openxmlformats.org/officeDocument/2006/relationships/image" Target="../media/image20.jpeg"/><Relationship Id="rId55" Type="http://schemas.openxmlformats.org/officeDocument/2006/relationships/hyperlink" Target="01%20&#44396;&#50557;/16-&#45712;&#54756;&#48120;&#50556;.ppsx" TargetMode="External"/><Relationship Id="rId7" Type="http://schemas.openxmlformats.org/officeDocument/2006/relationships/hyperlink" Target="http://www.bible4u.pe.kr/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01%20&#44396;&#50557;/13-&#50669;&#45824;&#49345;.ppsx" TargetMode="External"/><Relationship Id="rId20" Type="http://schemas.openxmlformats.org/officeDocument/2006/relationships/hyperlink" Target="01%20&#44396;&#50557;/20-&#51104;&#50616;.ppsx" TargetMode="External"/><Relationship Id="rId29" Type="http://schemas.openxmlformats.org/officeDocument/2006/relationships/hyperlink" Target="01%20&#44396;&#50557;/25-&#50696;&#47112;&#48120;&#50556;&#50528;&#44032;.ppsx" TargetMode="External"/><Relationship Id="rId41" Type="http://schemas.openxmlformats.org/officeDocument/2006/relationships/hyperlink" Target="01%20&#44396;&#50557;/05-&#49888;&#47749;&#44592;.ppsx" TargetMode="External"/><Relationship Id="rId54" Type="http://schemas.openxmlformats.org/officeDocument/2006/relationships/hyperlink" Target="01%20&#44396;&#50557;/15-&#50640;&#49828;&#46972;.ppsx" TargetMode="External"/><Relationship Id="rId1" Type="http://schemas.openxmlformats.org/officeDocument/2006/relationships/audio" Target="file:///D:\01-P.P.&#49457;&#44221;\00%20&#54028;&#51068;&#51088;&#47308;\Sumi.Jo%20&#51312;&#49688;&#48120;-&#50500;&#48288;&#47560;&#47532;&#50500;%20&#54980;&#48152;-2'08''.mp3" TargetMode="External"/><Relationship Id="rId6" Type="http://schemas.openxmlformats.org/officeDocument/2006/relationships/hyperlink" Target="01%20&#44396;&#50557;/00-&#48120;&#47532;&#48372;&#44592;(&#49345;)-32&#48516;.ppsx" TargetMode="External"/><Relationship Id="rId11" Type="http://schemas.openxmlformats.org/officeDocument/2006/relationships/hyperlink" Target="http://kcm.co.kr/ency/place/place.html" TargetMode="External"/><Relationship Id="rId24" Type="http://schemas.openxmlformats.org/officeDocument/2006/relationships/hyperlink" Target="01%20&#44396;&#50557;/27-&#45796;&#45768;&#50648;.ppsx" TargetMode="External"/><Relationship Id="rId32" Type="http://schemas.openxmlformats.org/officeDocument/2006/relationships/hyperlink" Target="01%20&#44396;&#50557;/35-&#54616;&#48149;&#44397;.ppsx" TargetMode="External"/><Relationship Id="rId37" Type="http://schemas.openxmlformats.org/officeDocument/2006/relationships/hyperlink" Target="01%20&#44396;&#50557;/01-&#52285;&#49464;&#44592;.ppsx" TargetMode="External"/><Relationship Id="rId40" Type="http://schemas.openxmlformats.org/officeDocument/2006/relationships/hyperlink" Target="01%20&#44396;&#50557;/04-&#48124;&#49688;&#44592;.ppsx" TargetMode="External"/><Relationship Id="rId45" Type="http://schemas.openxmlformats.org/officeDocument/2006/relationships/hyperlink" Target="01%20&#44396;&#50557;/09-&#49324;&#47924;&#50648;&#49345;.ppsx" TargetMode="External"/><Relationship Id="rId53" Type="http://schemas.openxmlformats.org/officeDocument/2006/relationships/image" Target="../media/image22.jpeg"/><Relationship Id="rId58" Type="http://schemas.openxmlformats.org/officeDocument/2006/relationships/hyperlink" Target="02%20&#49888;&#50557;/00-&#47579;&#48372;&#44592;1.ppsx" TargetMode="External"/><Relationship Id="rId5" Type="http://schemas.openxmlformats.org/officeDocument/2006/relationships/hyperlink" Target="01%20&#44396;&#50557;/00-1-&#48516;&#49437;-&#50976;&#45824;&#51208;&#44592;.ppsx" TargetMode="External"/><Relationship Id="rId15" Type="http://schemas.openxmlformats.org/officeDocument/2006/relationships/hyperlink" Target="01%20&#44396;&#50557;/11-&#50676;&#50773;&#44592;&#49345;.ppsx" TargetMode="External"/><Relationship Id="rId23" Type="http://schemas.openxmlformats.org/officeDocument/2006/relationships/hyperlink" Target="01%20&#44396;&#50557;/26-&#50640;&#49828;&#44180;.ppsx" TargetMode="External"/><Relationship Id="rId28" Type="http://schemas.openxmlformats.org/officeDocument/2006/relationships/hyperlink" Target="01%20&#44396;&#50557;/32-&#50836;&#45208;.ppsx" TargetMode="External"/><Relationship Id="rId36" Type="http://schemas.openxmlformats.org/officeDocument/2006/relationships/hyperlink" Target="01%20&#44396;&#50557;/39-&#47568;&#46972;&#44592;.ppsx" TargetMode="External"/><Relationship Id="rId49" Type="http://schemas.openxmlformats.org/officeDocument/2006/relationships/hyperlink" Target="01%20&#44396;&#50557;/22-&#50500;&#44032;.ppsx" TargetMode="External"/><Relationship Id="rId57" Type="http://schemas.openxmlformats.org/officeDocument/2006/relationships/hyperlink" Target="00-Bible-Home.ppsx" TargetMode="External"/><Relationship Id="rId61" Type="http://schemas.openxmlformats.org/officeDocument/2006/relationships/hyperlink" Target="02%20&#49888;&#50557;/00-&#47579;&#48372;&#44592;2.ppsx" TargetMode="External"/><Relationship Id="rId10" Type="http://schemas.openxmlformats.org/officeDocument/2006/relationships/image" Target="../media/image17.jpeg"/><Relationship Id="rId19" Type="http://schemas.openxmlformats.org/officeDocument/2006/relationships/hyperlink" Target="01%20&#44396;&#50557;/19-&#49884;&#54200;.ppsx" TargetMode="External"/><Relationship Id="rId31" Type="http://schemas.openxmlformats.org/officeDocument/2006/relationships/hyperlink" Target="01%20&#44396;&#50557;/34-&#45208;&#54996;.ppsx" TargetMode="External"/><Relationship Id="rId44" Type="http://schemas.openxmlformats.org/officeDocument/2006/relationships/hyperlink" Target="01%20&#44396;&#50557;/08-&#47355;&#44592;.ppsx" TargetMode="External"/><Relationship Id="rId52" Type="http://schemas.openxmlformats.org/officeDocument/2006/relationships/image" Target="../media/image21.jpeg"/><Relationship Id="rId60" Type="http://schemas.openxmlformats.org/officeDocument/2006/relationships/hyperlink" Target="02%20&#49888;&#50557;/00-&#47588;&#49688;%20&#49884;&#44036;.ppsx" TargetMode="External"/><Relationship Id="rId4" Type="http://schemas.openxmlformats.org/officeDocument/2006/relationships/hyperlink" Target="01%20&#44396;&#50557;/00-&#48120;&#47532;&#48372;&#44592;(&#54616;)-39&#48516;.ppsx" TargetMode="External"/><Relationship Id="rId9" Type="http://schemas.openxmlformats.org/officeDocument/2006/relationships/hyperlink" Target="http://www.kcm.co.kr/ency/names/names.html" TargetMode="External"/><Relationship Id="rId14" Type="http://schemas.openxmlformats.org/officeDocument/2006/relationships/hyperlink" Target="01%20&#44396;&#50557;/12-&#50676;&#50773;&#44592;&#54616;.ppsx" TargetMode="External"/><Relationship Id="rId22" Type="http://schemas.openxmlformats.org/officeDocument/2006/relationships/hyperlink" Target="01%20&#44396;&#50557;/24-&#50696;&#47112;&#48120;&#50556;.ppsx" TargetMode="External"/><Relationship Id="rId27" Type="http://schemas.openxmlformats.org/officeDocument/2006/relationships/hyperlink" Target="01%20&#44396;&#50557;/31-&#50724;&#48148;&#45852;.ppsx" TargetMode="External"/><Relationship Id="rId30" Type="http://schemas.openxmlformats.org/officeDocument/2006/relationships/hyperlink" Target="01%20&#44396;&#50557;/33-&#48120;&#44032;.ppsx" TargetMode="External"/><Relationship Id="rId35" Type="http://schemas.openxmlformats.org/officeDocument/2006/relationships/hyperlink" Target="01%20&#44396;&#50557;/38-&#49828;&#44032;&#47028;.ppsx" TargetMode="External"/><Relationship Id="rId43" Type="http://schemas.openxmlformats.org/officeDocument/2006/relationships/hyperlink" Target="01%20&#44396;&#50557;/07-&#49324;&#49324;&#44592;.ppsx" TargetMode="External"/><Relationship Id="rId48" Type="http://schemas.openxmlformats.org/officeDocument/2006/relationships/hyperlink" Target="01%20&#44396;&#50557;/21-&#51204;&#46020;&#49436;.ppsx" TargetMode="External"/><Relationship Id="rId56" Type="http://schemas.openxmlformats.org/officeDocument/2006/relationships/hyperlink" Target="01%20&#44396;&#50557;/17-&#50640;&#49828;&#45908;.ppsx" TargetMode="External"/><Relationship Id="rId8" Type="http://schemas.openxmlformats.org/officeDocument/2006/relationships/image" Target="../media/image16.jpeg"/><Relationship Id="rId51" Type="http://schemas.openxmlformats.org/officeDocument/2006/relationships/slide" Target="slide4.xml"/><Relationship Id="rId3" Type="http://schemas.openxmlformats.org/officeDocument/2006/relationships/image" Target="../media/image15.jpeg"/><Relationship Id="rId12" Type="http://schemas.openxmlformats.org/officeDocument/2006/relationships/image" Target="../media/image18.jpeg"/><Relationship Id="rId17" Type="http://schemas.openxmlformats.org/officeDocument/2006/relationships/hyperlink" Target="01%20&#44396;&#50557;/14-&#50669;&#45824;&#54616;.ppsx" TargetMode="External"/><Relationship Id="rId25" Type="http://schemas.openxmlformats.org/officeDocument/2006/relationships/hyperlink" Target="01%20&#44396;&#50557;/29-&#50836;&#50648;.ppsx" TargetMode="External"/><Relationship Id="rId33" Type="http://schemas.openxmlformats.org/officeDocument/2006/relationships/hyperlink" Target="01%20&#44396;&#50557;/36-&#49828;&#48148;&#45264;.ppsx" TargetMode="External"/><Relationship Id="rId38" Type="http://schemas.openxmlformats.org/officeDocument/2006/relationships/hyperlink" Target="01%20&#44396;&#50557;/02-&#52636;&#50528;&#44413;&#44592;.ppsx" TargetMode="External"/><Relationship Id="rId46" Type="http://schemas.openxmlformats.org/officeDocument/2006/relationships/hyperlink" Target="01%20&#44396;&#50557;/10-&#49324;&#47924;&#50648;&#54616;.ppsx" TargetMode="External"/><Relationship Id="rId5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hyperlink" Target="02%20&#49888;&#50557;/03-&#45572;&#44032;&#48373;&#51020;.ppsx" TargetMode="External"/><Relationship Id="rId26" Type="http://schemas.openxmlformats.org/officeDocument/2006/relationships/hyperlink" Target="02%20&#49888;&#50557;/17-&#46356;&#46020;&#49436;.ppsx" TargetMode="External"/><Relationship Id="rId39" Type="http://schemas.openxmlformats.org/officeDocument/2006/relationships/hyperlink" Target="02%20&#49888;&#50557;/24-&#50836;&#54620;&#51060;&#49436;.ppsx" TargetMode="External"/><Relationship Id="rId21" Type="http://schemas.openxmlformats.org/officeDocument/2006/relationships/hyperlink" Target="02%20&#49888;&#50557;/12-&#44264;&#47196;&#49352;&#49436;.ppsx" TargetMode="External"/><Relationship Id="rId34" Type="http://schemas.openxmlformats.org/officeDocument/2006/relationships/hyperlink" Target="02%20&#49888;&#50557;/10-&#50640;&#48288;&#49548;&#49436;.ppsx" TargetMode="External"/><Relationship Id="rId42" Type="http://schemas.openxmlformats.org/officeDocument/2006/relationships/hyperlink" Target="02%20&#49888;&#50557;/27-&#50836;&#54620;&#44228;&#49884;&#47197;.ppsx" TargetMode="External"/><Relationship Id="rId47" Type="http://schemas.openxmlformats.org/officeDocument/2006/relationships/slide" Target="slide3.xml"/><Relationship Id="rId50" Type="http://schemas.openxmlformats.org/officeDocument/2006/relationships/image" Target="../media/image29.gif"/><Relationship Id="rId55" Type="http://schemas.openxmlformats.org/officeDocument/2006/relationships/hyperlink" Target="02%20&#49888;&#50557;/00-&#47579;&#48372;&#44592;2.ppsx" TargetMode="External"/><Relationship Id="rId7" Type="http://schemas.openxmlformats.org/officeDocument/2006/relationships/hyperlink" Target="02%20&#49888;&#50557;/05-&#49324;&#46020;&#54665;&#51204;.ppsx" TargetMode="External"/><Relationship Id="rId12" Type="http://schemas.openxmlformats.org/officeDocument/2006/relationships/hyperlink" Target="http://www.bible4u.pe.kr/" TargetMode="External"/><Relationship Id="rId17" Type="http://schemas.openxmlformats.org/officeDocument/2006/relationships/hyperlink" Target="02%20&#49888;&#50557;/02-&#47560;&#44032;&#48373;&#51020;.ppsx" TargetMode="External"/><Relationship Id="rId25" Type="http://schemas.openxmlformats.org/officeDocument/2006/relationships/hyperlink" Target="02%20&#49888;&#50557;/16-&#46356;&#47784;&#45936;&#54980;&#49436;.ppsx" TargetMode="External"/><Relationship Id="rId33" Type="http://schemas.openxmlformats.org/officeDocument/2006/relationships/hyperlink" Target="02%20&#49888;&#50557;/20-&#50556;&#44256;&#48372;&#49436;.ppsx" TargetMode="External"/><Relationship Id="rId38" Type="http://schemas.openxmlformats.org/officeDocument/2006/relationships/hyperlink" Target="02%20&#49888;&#50557;/23-&#50836;&#54620;&#51068;&#49436;.ppsx" TargetMode="External"/><Relationship Id="rId46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6" Type="http://schemas.openxmlformats.org/officeDocument/2006/relationships/hyperlink" Target="02%20&#49888;&#50557;/09-&#44040;&#46972;&#46356;&#50500;&#49436;.ppsx" TargetMode="External"/><Relationship Id="rId20" Type="http://schemas.openxmlformats.org/officeDocument/2006/relationships/hyperlink" Target="02%20&#49888;&#50557;/11-&#48716;&#47549;&#48372;&#49436;.ppsx" TargetMode="External"/><Relationship Id="rId29" Type="http://schemas.openxmlformats.org/officeDocument/2006/relationships/image" Target="../media/image24.jpeg"/><Relationship Id="rId41" Type="http://schemas.openxmlformats.org/officeDocument/2006/relationships/hyperlink" Target="02%20&#49888;&#50557;/26-&#50976;&#45796;&#49436;.ppsx" TargetMode="External"/><Relationship Id="rId54" Type="http://schemas.openxmlformats.org/officeDocument/2006/relationships/hyperlink" Target="02%20&#49888;&#50557;/00-&#47588;&#49688;%20&#49884;&#44036;.ppsx" TargetMode="External"/><Relationship Id="rId1" Type="http://schemas.openxmlformats.org/officeDocument/2006/relationships/audio" Target="file:///D:\01-P.P.&#49457;&#44221;\00%20&#54028;&#51068;&#51088;&#47308;\&#51312;&#49688;&#48120;-&#50668;&#54840;&#50752;&#45716;%20&#45208;&#51032;%20&#47785;&#51088;&#49884;&#45768;-4'02''.mp3" TargetMode="External"/><Relationship Id="rId6" Type="http://schemas.openxmlformats.org/officeDocument/2006/relationships/hyperlink" Target="02%20&#49888;&#50557;/01-&#47560;&#53468;&#48373;&#51020;.ppsx" TargetMode="External"/><Relationship Id="rId11" Type="http://schemas.openxmlformats.org/officeDocument/2006/relationships/image" Target="../media/image18.jpeg"/><Relationship Id="rId24" Type="http://schemas.openxmlformats.org/officeDocument/2006/relationships/hyperlink" Target="02%20&#49888;&#50557;/15-&#46356;&#47784;&#45936;&#51204;&#49436;.ppsx" TargetMode="External"/><Relationship Id="rId32" Type="http://schemas.openxmlformats.org/officeDocument/2006/relationships/image" Target="../media/image27.jpeg"/><Relationship Id="rId37" Type="http://schemas.openxmlformats.org/officeDocument/2006/relationships/hyperlink" Target="02%20&#49888;&#50557;/22-&#48288;&#46300;&#47196;&#54980;&#49436;.pptx" TargetMode="External"/><Relationship Id="rId40" Type="http://schemas.openxmlformats.org/officeDocument/2006/relationships/hyperlink" Target="02%20&#49888;&#50557;/25-&#50836;&#54620;&#49340;&#49436;.ppsx" TargetMode="External"/><Relationship Id="rId45" Type="http://schemas.openxmlformats.org/officeDocument/2006/relationships/hyperlink" Target="02%20&#49888;&#50557;/19-&#55176;&#48652;&#47532;&#49436;.ppsx" TargetMode="External"/><Relationship Id="rId53" Type="http://schemas.openxmlformats.org/officeDocument/2006/relationships/slide" Target="slide1.xml"/><Relationship Id="rId5" Type="http://schemas.openxmlformats.org/officeDocument/2006/relationships/hyperlink" Target="02%20&#49888;&#50557;/04-&#50836;&#54620;&#48373;&#51020;.ppsx" TargetMode="External"/><Relationship Id="rId15" Type="http://schemas.openxmlformats.org/officeDocument/2006/relationships/hyperlink" Target="02%20&#49888;&#50557;/08-&#44256;&#47536;&#46020;&#54980;&#49436;.ppsx" TargetMode="External"/><Relationship Id="rId23" Type="http://schemas.openxmlformats.org/officeDocument/2006/relationships/hyperlink" Target="02%20&#49888;&#50557;/14-&#45936;&#49332;&#47196;&#45768;&#44032;&#54980;&#49436;.ppsx" TargetMode="External"/><Relationship Id="rId28" Type="http://schemas.openxmlformats.org/officeDocument/2006/relationships/image" Target="../media/image23.png"/><Relationship Id="rId36" Type="http://schemas.openxmlformats.org/officeDocument/2006/relationships/hyperlink" Target="02%20&#49888;&#50557;/21-&#48288;&#46300;&#47196;&#51204;&#49436;.ppsx" TargetMode="External"/><Relationship Id="rId49" Type="http://schemas.openxmlformats.org/officeDocument/2006/relationships/hyperlink" Target="02%20&#49888;&#50557;/30-&#53468;&#50577;&#44228;&#51032;%20&#51060;&#54644;.ppsx" TargetMode="External"/><Relationship Id="rId10" Type="http://schemas.openxmlformats.org/officeDocument/2006/relationships/hyperlink" Target="http://kcm.co.kr/ency/place/place.html" TargetMode="External"/><Relationship Id="rId19" Type="http://schemas.openxmlformats.org/officeDocument/2006/relationships/hyperlink" Target="02%20&#49888;&#50557;/06-&#47196;&#47560;&#49436;.ppsx" TargetMode="External"/><Relationship Id="rId31" Type="http://schemas.openxmlformats.org/officeDocument/2006/relationships/image" Target="../media/image26.jpeg"/><Relationship Id="rId44" Type="http://schemas.openxmlformats.org/officeDocument/2006/relationships/hyperlink" Target="02%20&#49888;&#50557;/28-&#49324;&#46020;&#46308;&#51032;%20&#49692;&#44368;.ppsx" TargetMode="External"/><Relationship Id="rId52" Type="http://schemas.openxmlformats.org/officeDocument/2006/relationships/hyperlink" Target="02%20&#49888;&#50557;/00-&#47579;&#48372;&#44592;1.ppsx" TargetMode="External"/><Relationship Id="rId4" Type="http://schemas.openxmlformats.org/officeDocument/2006/relationships/hyperlink" Target="02%20&#49888;&#50557;/00-&#49888;&#50557;%20&#48120;&#47532;&#48372;&#44592;(&#49345;).ppsx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02%20&#49888;&#50557;/07-&#44256;&#47536;&#46020;&#51204;&#49436;.ppsx" TargetMode="External"/><Relationship Id="rId22" Type="http://schemas.openxmlformats.org/officeDocument/2006/relationships/hyperlink" Target="02%20&#49888;&#50557;/13-&#45936;&#49332;&#47196;&#45768;&#44032;&#51204;&#49436;.ppsx" TargetMode="External"/><Relationship Id="rId27" Type="http://schemas.openxmlformats.org/officeDocument/2006/relationships/hyperlink" Target="02%20&#49888;&#50557;/00-&#49888;&#50557;%20&#48120;&#47532;&#48372;&#44592;(&#54616;).ppsx" TargetMode="External"/><Relationship Id="rId30" Type="http://schemas.openxmlformats.org/officeDocument/2006/relationships/image" Target="../media/image25.jpeg"/><Relationship Id="rId35" Type="http://schemas.openxmlformats.org/officeDocument/2006/relationships/hyperlink" Target="02%20&#49888;&#50557;/18-&#48716;&#47112;&#47788;&#49436;.ppsx" TargetMode="External"/><Relationship Id="rId43" Type="http://schemas.openxmlformats.org/officeDocument/2006/relationships/hyperlink" Target="02%20&#49888;&#50557;/00-&#49888;&#50557;&#51012;%20&#54620;%20&#45576;&#50640;.ppsx" TargetMode="External"/><Relationship Id="rId48" Type="http://schemas.openxmlformats.org/officeDocument/2006/relationships/image" Target="../media/image22.jpeg"/><Relationship Id="rId8" Type="http://schemas.openxmlformats.org/officeDocument/2006/relationships/hyperlink" Target="http://www.kcm.co.kr/ency/names/names.html" TargetMode="External"/><Relationship Id="rId51" Type="http://schemas.openxmlformats.org/officeDocument/2006/relationships/hyperlink" Target="00-Bible-Home.ppsx" TargetMode="Externa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gif"/><Relationship Id="rId3" Type="http://schemas.openxmlformats.org/officeDocument/2006/relationships/audio" Target="../media/audio4.wav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17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02%20&#49888;&#50557;/00-&#47579;&#48372;&#44592;2.ppsx" TargetMode="External"/><Relationship Id="rId1" Type="http://schemas.openxmlformats.org/officeDocument/2006/relationships/audio" Target="file:///D:\01-P.P.&#49457;&#44221;\00%20&#54028;&#51068;&#51088;&#47308;\Lena%20Park-Inori-You%20Raise%20me%20up-&#49548;&#54693;-4'22''.mp3" TargetMode="External"/><Relationship Id="rId6" Type="http://schemas.openxmlformats.org/officeDocument/2006/relationships/image" Target="../media/image31.emf"/><Relationship Id="rId11" Type="http://schemas.openxmlformats.org/officeDocument/2006/relationships/image" Target="../media/image35.emf"/><Relationship Id="rId5" Type="http://schemas.openxmlformats.org/officeDocument/2006/relationships/image" Target="../media/image30.png"/><Relationship Id="rId15" Type="http://schemas.openxmlformats.org/officeDocument/2006/relationships/hyperlink" Target="02%20&#49888;&#50557;/00-&#47588;&#49688;%20&#49884;&#44036;.ppsx" TargetMode="External"/><Relationship Id="rId10" Type="http://schemas.openxmlformats.org/officeDocument/2006/relationships/image" Target="../media/image34.emf"/><Relationship Id="rId4" Type="http://schemas.openxmlformats.org/officeDocument/2006/relationships/image" Target="../media/image15.jpeg"/><Relationship Id="rId9" Type="http://schemas.openxmlformats.org/officeDocument/2006/relationships/hyperlink" Target="00-Bible-Home.ppsx" TargetMode="External"/><Relationship Id="rId14" Type="http://schemas.openxmlformats.org/officeDocument/2006/relationships/hyperlink" Target="02%20&#49888;&#50557;/00-&#47579;&#48372;&#44592;1.ppsx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02%20&#49888;&#50557;/00-&#47588;&#49688;%20&#49884;&#44036;.ppsx" TargetMode="External"/><Relationship Id="rId18" Type="http://schemas.openxmlformats.org/officeDocument/2006/relationships/image" Target="../media/image44.jpeg"/><Relationship Id="rId26" Type="http://schemas.openxmlformats.org/officeDocument/2006/relationships/image" Target="../media/image48.jpeg"/><Relationship Id="rId39" Type="http://schemas.openxmlformats.org/officeDocument/2006/relationships/hyperlink" Target="01%20&#44396;&#50557;/01-&#52285;&#49464;&#44592;.ppsx" TargetMode="External"/><Relationship Id="rId3" Type="http://schemas.openxmlformats.org/officeDocument/2006/relationships/audio" Target="../media/audio4.wav"/><Relationship Id="rId21" Type="http://schemas.openxmlformats.org/officeDocument/2006/relationships/hyperlink" Target="02%20&#49888;&#50557;/00-&#49888;&#50557;%20&#48120;&#47532;&#48372;&#44592;(&#49345;).ppsx" TargetMode="External"/><Relationship Id="rId34" Type="http://schemas.openxmlformats.org/officeDocument/2006/relationships/image" Target="../media/image22.jpeg"/><Relationship Id="rId42" Type="http://schemas.openxmlformats.org/officeDocument/2006/relationships/image" Target="../media/image57.jpeg"/><Relationship Id="rId47" Type="http://schemas.openxmlformats.org/officeDocument/2006/relationships/image" Target="../media/image60.jpeg"/><Relationship Id="rId50" Type="http://schemas.openxmlformats.org/officeDocument/2006/relationships/hyperlink" Target="02%20&#49888;&#50557;/00-&#47579;&#48372;&#44592;.ppsx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40.jpeg"/><Relationship Id="rId17" Type="http://schemas.openxmlformats.org/officeDocument/2006/relationships/hyperlink" Target="01%20&#44396;&#50557;/00-1-&#48516;&#49437;-&#50976;&#45824;&#51208;&#44592;.ppsx" TargetMode="External"/><Relationship Id="rId25" Type="http://schemas.openxmlformats.org/officeDocument/2006/relationships/hyperlink" Target="02%20&#49888;&#50557;/00-&#49888;&#50557;&#51012;%20&#54620;%20&#45576;&#50640;.ppsx" TargetMode="External"/><Relationship Id="rId33" Type="http://schemas.openxmlformats.org/officeDocument/2006/relationships/image" Target="../media/image52.png"/><Relationship Id="rId38" Type="http://schemas.openxmlformats.org/officeDocument/2006/relationships/image" Target="../media/image55.jpeg"/><Relationship Id="rId46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jpeg"/><Relationship Id="rId20" Type="http://schemas.openxmlformats.org/officeDocument/2006/relationships/image" Target="../media/image45.jpeg"/><Relationship Id="rId29" Type="http://schemas.openxmlformats.org/officeDocument/2006/relationships/hyperlink" Target="02%20&#49888;&#50557;/28-&#49324;&#46020;&#46308;&#51032;%20&#49692;&#44368;.ppsx" TargetMode="External"/><Relationship Id="rId41" Type="http://schemas.openxmlformats.org/officeDocument/2006/relationships/hyperlink" Target="01%20&#44396;&#50557;/00-&#48120;&#47532;&#48372;&#44592;(&#49345;)-32&#48516;.ppsx" TargetMode="External"/><Relationship Id="rId1" Type="http://schemas.openxmlformats.org/officeDocument/2006/relationships/audio" Target="file:///D:\01-P.P.&#49457;&#44221;\00%20&#54028;&#51068;&#51088;&#47308;\Lena%20Park-Inori-You%20Raise%20me%20up-&#49548;&#54693;-4'22''.mp3" TargetMode="External"/><Relationship Id="rId6" Type="http://schemas.openxmlformats.org/officeDocument/2006/relationships/slide" Target="slide1.xml"/><Relationship Id="rId11" Type="http://schemas.openxmlformats.org/officeDocument/2006/relationships/image" Target="../media/image39.jpeg"/><Relationship Id="rId24" Type="http://schemas.openxmlformats.org/officeDocument/2006/relationships/image" Target="../media/image47.jpeg"/><Relationship Id="rId32" Type="http://schemas.openxmlformats.org/officeDocument/2006/relationships/image" Target="../media/image51.jpeg"/><Relationship Id="rId37" Type="http://schemas.openxmlformats.org/officeDocument/2006/relationships/image" Target="../media/image37.gif"/><Relationship Id="rId40" Type="http://schemas.openxmlformats.org/officeDocument/2006/relationships/image" Target="../media/image56.jpeg"/><Relationship Id="rId45" Type="http://schemas.openxmlformats.org/officeDocument/2006/relationships/hyperlink" Target="01%20&#44396;&#50557;/39-&#47568;&#46972;&#44592;.ppsx" TargetMode="External"/><Relationship Id="rId53" Type="http://schemas.openxmlformats.org/officeDocument/2006/relationships/hyperlink" Target="02%20&#49888;&#50557;/00-&#47579;&#48372;&#44592;2.ppsx" TargetMode="External"/><Relationship Id="rId5" Type="http://schemas.openxmlformats.org/officeDocument/2006/relationships/hyperlink" Target="01-&#52285;&#49464;&#44592;.ppsx" TargetMode="External"/><Relationship Id="rId15" Type="http://schemas.openxmlformats.org/officeDocument/2006/relationships/image" Target="../media/image42.jpeg"/><Relationship Id="rId23" Type="http://schemas.openxmlformats.org/officeDocument/2006/relationships/hyperlink" Target="02%20&#49888;&#50557;/00-&#49888;&#50557;%20&#48120;&#47532;&#48372;&#44592;(&#54616;).ppsx" TargetMode="External"/><Relationship Id="rId28" Type="http://schemas.openxmlformats.org/officeDocument/2006/relationships/image" Target="../media/image49.jpeg"/><Relationship Id="rId36" Type="http://schemas.openxmlformats.org/officeDocument/2006/relationships/image" Target="../media/image54.jpeg"/><Relationship Id="rId49" Type="http://schemas.openxmlformats.org/officeDocument/2006/relationships/image" Target="../media/image62.jpeg"/><Relationship Id="rId10" Type="http://schemas.openxmlformats.org/officeDocument/2006/relationships/image" Target="../media/image38.jpeg"/><Relationship Id="rId19" Type="http://schemas.openxmlformats.org/officeDocument/2006/relationships/hyperlink" Target="02%20&#49888;&#50557;/01-&#47560;&#53468;&#48373;&#51020;.ppsx" TargetMode="External"/><Relationship Id="rId31" Type="http://schemas.openxmlformats.org/officeDocument/2006/relationships/hyperlink" Target="02%20&#49888;&#50557;/30-&#53468;&#50577;&#44228;&#51032;%20&#51060;&#54644;.ppsx" TargetMode="External"/><Relationship Id="rId44" Type="http://schemas.openxmlformats.org/officeDocument/2006/relationships/image" Target="../media/image58.jpeg"/><Relationship Id="rId52" Type="http://schemas.openxmlformats.org/officeDocument/2006/relationships/hyperlink" Target="02%20&#49888;&#50557;/00-&#47579;&#48372;&#44592;1.ppsx" TargetMode="External"/><Relationship Id="rId4" Type="http://schemas.openxmlformats.org/officeDocument/2006/relationships/slide" Target="slide3.xml"/><Relationship Id="rId9" Type="http://schemas.openxmlformats.org/officeDocument/2006/relationships/hyperlink" Target="00-Bible-Home.ppsx" TargetMode="External"/><Relationship Id="rId14" Type="http://schemas.openxmlformats.org/officeDocument/2006/relationships/image" Target="../media/image41.jpeg"/><Relationship Id="rId22" Type="http://schemas.openxmlformats.org/officeDocument/2006/relationships/image" Target="../media/image46.jpeg"/><Relationship Id="rId27" Type="http://schemas.openxmlformats.org/officeDocument/2006/relationships/hyperlink" Target="02%20&#49888;&#50557;/27-&#50836;&#54620;&#44228;&#49884;&#47197;.ppsx" TargetMode="External"/><Relationship Id="rId30" Type="http://schemas.openxmlformats.org/officeDocument/2006/relationships/image" Target="../media/image50.jpeg"/><Relationship Id="rId35" Type="http://schemas.openxmlformats.org/officeDocument/2006/relationships/image" Target="../media/image53.jpeg"/><Relationship Id="rId43" Type="http://schemas.openxmlformats.org/officeDocument/2006/relationships/hyperlink" Target="01%20&#44396;&#50557;/00-&#48120;&#47532;&#48372;&#44592;(&#54616;)-39&#48516;.ppsx" TargetMode="External"/><Relationship Id="rId48" Type="http://schemas.openxmlformats.org/officeDocument/2006/relationships/image" Target="../media/image61.jpeg"/><Relationship Id="rId8" Type="http://schemas.openxmlformats.org/officeDocument/2006/relationships/image" Target="../media/image34.emf"/><Relationship Id="rId51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" Target="slide3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5%20&#51020;&#50501;\&#49660;&#54077;Chopin,%20Fr&#233;d&#233;ric%20Fran&#231;ois%20(1810-1849)%20Polish\chet1001.mid" TargetMode="External"/><Relationship Id="rId6" Type="http://schemas.openxmlformats.org/officeDocument/2006/relationships/image" Target="../media/image15.jpeg"/><Relationship Id="rId5" Type="http://schemas.openxmlformats.org/officeDocument/2006/relationships/slide" Target="slide1.xml"/><Relationship Id="rId10" Type="http://schemas.openxmlformats.org/officeDocument/2006/relationships/image" Target="../media/image34.emf"/><Relationship Id="rId4" Type="http://schemas.openxmlformats.org/officeDocument/2006/relationships/hyperlink" Target="01-&#52285;&#49464;&#44592;.ppsx" TargetMode="Externa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00-Bible-Home.pps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직선 연결선 16"/>
          <p:cNvCxnSpPr/>
          <p:nvPr/>
        </p:nvCxnSpPr>
        <p:spPr>
          <a:xfrm>
            <a:off x="2987824" y="260648"/>
            <a:ext cx="3600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627784" y="332656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491880" y="692696"/>
            <a:ext cx="30963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323528" y="443711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1643042" y="4572008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1795442" y="4724408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 descr="00000-00000-01-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8" y="-27384"/>
            <a:ext cx="9203475" cy="6885384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-36512" y="4725384"/>
            <a:ext cx="9216000" cy="21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0" y="-27384"/>
            <a:ext cx="9216000" cy="2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 descr="번개-gif03-6초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6512" y="836712"/>
            <a:ext cx="9256799" cy="5040560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3563888" y="332656"/>
            <a:ext cx="2016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5364088" y="116632"/>
            <a:ext cx="1512168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포인트가 4개인 별 17"/>
          <p:cNvSpPr/>
          <p:nvPr/>
        </p:nvSpPr>
        <p:spPr>
          <a:xfrm>
            <a:off x="1907792" y="476672"/>
            <a:ext cx="792000" cy="1404000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포인트가 4개인 별 26"/>
          <p:cNvSpPr/>
          <p:nvPr/>
        </p:nvSpPr>
        <p:spPr>
          <a:xfrm>
            <a:off x="1763688" y="584808"/>
            <a:ext cx="396000" cy="1080000"/>
          </a:xfrm>
          <a:prstGeom prst="star4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포인트가 4개인 별 27"/>
          <p:cNvSpPr/>
          <p:nvPr/>
        </p:nvSpPr>
        <p:spPr>
          <a:xfrm>
            <a:off x="1907760" y="368840"/>
            <a:ext cx="504000" cy="15840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666771" y="-27384"/>
            <a:ext cx="4342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C000"/>
                </a:solidFill>
                <a:latin typeface="Adobe 명조 Std M"/>
                <a:ea typeface="Adobe 명조 Std M"/>
              </a:rPr>
              <a:t>♬</a:t>
            </a:r>
            <a:r>
              <a:rPr lang="en-US" altLang="ko-KR" sz="1100" dirty="0" smtClean="0">
                <a:solidFill>
                  <a:schemeClr val="bg1"/>
                </a:solidFill>
                <a:latin typeface="Adobe 명조 Std M"/>
                <a:ea typeface="Adobe 명조 Std M"/>
              </a:rPr>
              <a:t> </a:t>
            </a:r>
            <a:r>
              <a:rPr lang="ko-KR" altLang="en-US" sz="1100" b="1" dirty="0" smtClean="0">
                <a:solidFill>
                  <a:schemeClr val="bg1"/>
                </a:solidFill>
              </a:rPr>
              <a:t>리스트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-</a:t>
            </a:r>
            <a:r>
              <a:rPr lang="ko-KR" altLang="en-US" sz="1100" b="1" dirty="0" smtClean="0">
                <a:solidFill>
                  <a:schemeClr val="bg1"/>
                </a:solidFill>
              </a:rPr>
              <a:t>주님의 기도 </a:t>
            </a:r>
            <a:r>
              <a:rPr lang="en-US" altLang="ko-KR" sz="1100" dirty="0" smtClean="0">
                <a:solidFill>
                  <a:schemeClr val="bg2">
                    <a:lumMod val="25000"/>
                  </a:schemeClr>
                </a:solidFill>
              </a:rPr>
              <a:t>Pater </a:t>
            </a:r>
            <a:r>
              <a:rPr lang="en-US" altLang="ko-KR" sz="1100" dirty="0" err="1" smtClean="0">
                <a:solidFill>
                  <a:schemeClr val="bg2">
                    <a:lumMod val="25000"/>
                  </a:schemeClr>
                </a:solidFill>
              </a:rPr>
              <a:t>noster</a:t>
            </a:r>
            <a:r>
              <a:rPr lang="en-US" altLang="ko-KR" sz="1100" dirty="0" smtClean="0">
                <a:solidFill>
                  <a:schemeClr val="bg2">
                    <a:lumMod val="25000"/>
                  </a:schemeClr>
                </a:solidFill>
              </a:rPr>
              <a:t> in F major, S 41 No.1 - 3'36‘’</a:t>
            </a:r>
            <a:endParaRPr lang="ko-KR" alt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848872" cy="1109985"/>
          </a:xfrm>
        </p:spPr>
        <p:txBody>
          <a:bodyPr>
            <a:noAutofit/>
          </a:bodyPr>
          <a:lstStyle/>
          <a:p>
            <a:r>
              <a:rPr lang="ko-KR" altLang="en-US" sz="9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dobe 명조 Std M" pitchFamily="18" charset="-127"/>
                <a:ea typeface="Adobe 명조 Std M" pitchFamily="18" charset="-127"/>
              </a:rPr>
              <a:t>성경 이야기</a:t>
            </a:r>
            <a:endParaRPr lang="ko-KR" altLang="en-US" sz="9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dobe 명조 Std M" pitchFamily="18" charset="-127"/>
              <a:ea typeface="Adobe 명조 Std M" pitchFamily="18" charset="-127"/>
            </a:endParaRPr>
          </a:p>
        </p:txBody>
      </p:sp>
      <p:sp>
        <p:nvSpPr>
          <p:cNvPr id="20" name="자유형 19"/>
          <p:cNvSpPr/>
          <p:nvPr/>
        </p:nvSpPr>
        <p:spPr>
          <a:xfrm flipH="1">
            <a:off x="-1981112" y="-294768"/>
            <a:ext cx="2448656" cy="1152000"/>
          </a:xfrm>
          <a:custGeom>
            <a:avLst/>
            <a:gdLst>
              <a:gd name="connsiteX0" fmla="*/ 2776396 w 9026305"/>
              <a:gd name="connsiteY0" fmla="*/ 129766 h 4105746"/>
              <a:gd name="connsiteX1" fmla="*/ 3138535 w 9026305"/>
              <a:gd name="connsiteY1" fmla="*/ 12071 h 4105746"/>
              <a:gd name="connsiteX2" fmla="*/ 3464459 w 9026305"/>
              <a:gd name="connsiteY2" fmla="*/ 57338 h 4105746"/>
              <a:gd name="connsiteX3" fmla="*/ 3754170 w 9026305"/>
              <a:gd name="connsiteY3" fmla="*/ 229354 h 4105746"/>
              <a:gd name="connsiteX4" fmla="*/ 3971453 w 9026305"/>
              <a:gd name="connsiteY4" fmla="*/ 464744 h 4105746"/>
              <a:gd name="connsiteX5" fmla="*/ 3826598 w 9026305"/>
              <a:gd name="connsiteY5" fmla="*/ 609599 h 4105746"/>
              <a:gd name="connsiteX6" fmla="*/ 3717956 w 9026305"/>
              <a:gd name="connsiteY6" fmla="*/ 772562 h 4105746"/>
              <a:gd name="connsiteX7" fmla="*/ 3862812 w 9026305"/>
              <a:gd name="connsiteY7" fmla="*/ 654867 h 4105746"/>
              <a:gd name="connsiteX8" fmla="*/ 4071042 w 9026305"/>
              <a:gd name="connsiteY8" fmla="*/ 591492 h 4105746"/>
              <a:gd name="connsiteX9" fmla="*/ 4261164 w 9026305"/>
              <a:gd name="connsiteY9" fmla="*/ 582439 h 4105746"/>
              <a:gd name="connsiteX10" fmla="*/ 4496554 w 9026305"/>
              <a:gd name="connsiteY10" fmla="*/ 573385 h 4105746"/>
              <a:gd name="connsiteX11" fmla="*/ 4740998 w 9026305"/>
              <a:gd name="connsiteY11" fmla="*/ 609599 h 4105746"/>
              <a:gd name="connsiteX12" fmla="*/ 5066923 w 9026305"/>
              <a:gd name="connsiteY12" fmla="*/ 528118 h 4105746"/>
              <a:gd name="connsiteX13" fmla="*/ 5320420 w 9026305"/>
              <a:gd name="connsiteY13" fmla="*/ 446637 h 4105746"/>
              <a:gd name="connsiteX14" fmla="*/ 5764040 w 9026305"/>
              <a:gd name="connsiteY14" fmla="*/ 473797 h 4105746"/>
              <a:gd name="connsiteX15" fmla="*/ 6234820 w 9026305"/>
              <a:gd name="connsiteY15" fmla="*/ 763508 h 4105746"/>
              <a:gd name="connsiteX16" fmla="*/ 6298194 w 9026305"/>
              <a:gd name="connsiteY16" fmla="*/ 881203 h 4105746"/>
              <a:gd name="connsiteX17" fmla="*/ 6578851 w 9026305"/>
              <a:gd name="connsiteY17" fmla="*/ 1071326 h 4105746"/>
              <a:gd name="connsiteX18" fmla="*/ 6723707 w 9026305"/>
              <a:gd name="connsiteY18" fmla="*/ 1505892 h 4105746"/>
              <a:gd name="connsiteX19" fmla="*/ 6904776 w 9026305"/>
              <a:gd name="connsiteY19" fmla="*/ 1741282 h 4105746"/>
              <a:gd name="connsiteX20" fmla="*/ 6886669 w 9026305"/>
              <a:gd name="connsiteY20" fmla="*/ 1868031 h 4105746"/>
              <a:gd name="connsiteX21" fmla="*/ 6696546 w 9026305"/>
              <a:gd name="connsiteY21" fmla="*/ 1696015 h 4105746"/>
              <a:gd name="connsiteX22" fmla="*/ 6497370 w 9026305"/>
              <a:gd name="connsiteY22" fmla="*/ 1650748 h 4105746"/>
              <a:gd name="connsiteX23" fmla="*/ 6379675 w 9026305"/>
              <a:gd name="connsiteY23" fmla="*/ 1523999 h 4105746"/>
              <a:gd name="connsiteX24" fmla="*/ 6361568 w 9026305"/>
              <a:gd name="connsiteY24" fmla="*/ 1804657 h 4105746"/>
              <a:gd name="connsiteX25" fmla="*/ 6225766 w 9026305"/>
              <a:gd name="connsiteY25" fmla="*/ 1578320 h 4105746"/>
              <a:gd name="connsiteX26" fmla="*/ 6234820 w 9026305"/>
              <a:gd name="connsiteY26" fmla="*/ 1234288 h 4105746"/>
              <a:gd name="connsiteX27" fmla="*/ 6099018 w 9026305"/>
              <a:gd name="connsiteY27" fmla="*/ 1170914 h 4105746"/>
              <a:gd name="connsiteX28" fmla="*/ 5673505 w 9026305"/>
              <a:gd name="connsiteY28" fmla="*/ 1035112 h 4105746"/>
              <a:gd name="connsiteX29" fmla="*/ 5121244 w 9026305"/>
              <a:gd name="connsiteY29" fmla="*/ 1116593 h 4105746"/>
              <a:gd name="connsiteX30" fmla="*/ 4596143 w 9026305"/>
              <a:gd name="connsiteY30" fmla="*/ 1243342 h 4105746"/>
              <a:gd name="connsiteX31" fmla="*/ 4568982 w 9026305"/>
              <a:gd name="connsiteY31" fmla="*/ 1243342 h 4105746"/>
              <a:gd name="connsiteX32" fmla="*/ 4722891 w 9026305"/>
              <a:gd name="connsiteY32" fmla="*/ 1578320 h 4105746"/>
              <a:gd name="connsiteX33" fmla="*/ 5220832 w 9026305"/>
              <a:gd name="connsiteY33" fmla="*/ 1596427 h 4105746"/>
              <a:gd name="connsiteX34" fmla="*/ 5582970 w 9026305"/>
              <a:gd name="connsiteY34" fmla="*/ 1750336 h 4105746"/>
              <a:gd name="connsiteX35" fmla="*/ 5555810 w 9026305"/>
              <a:gd name="connsiteY35" fmla="*/ 1813710 h 4105746"/>
              <a:gd name="connsiteX36" fmla="*/ 6424943 w 9026305"/>
              <a:gd name="connsiteY36" fmla="*/ 2338811 h 4105746"/>
              <a:gd name="connsiteX37" fmla="*/ 6832348 w 9026305"/>
              <a:gd name="connsiteY37" fmla="*/ 2755271 h 4105746"/>
              <a:gd name="connsiteX38" fmla="*/ 7230701 w 9026305"/>
              <a:gd name="connsiteY38" fmla="*/ 2827698 h 4105746"/>
              <a:gd name="connsiteX39" fmla="*/ 7773909 w 9026305"/>
              <a:gd name="connsiteY39" fmla="*/ 3044981 h 4105746"/>
              <a:gd name="connsiteX40" fmla="*/ 7900657 w 9026305"/>
              <a:gd name="connsiteY40" fmla="*/ 3099302 h 4105746"/>
              <a:gd name="connsiteX41" fmla="*/ 8172261 w 9026305"/>
              <a:gd name="connsiteY41" fmla="*/ 3081195 h 4105746"/>
              <a:gd name="connsiteX42" fmla="*/ 8344277 w 9026305"/>
              <a:gd name="connsiteY42" fmla="*/ 2981607 h 4105746"/>
              <a:gd name="connsiteX43" fmla="*/ 8670202 w 9026305"/>
              <a:gd name="connsiteY43" fmla="*/ 3334692 h 4105746"/>
              <a:gd name="connsiteX44" fmla="*/ 9023287 w 9026305"/>
              <a:gd name="connsiteY44" fmla="*/ 3570082 h 4105746"/>
              <a:gd name="connsiteX45" fmla="*/ 8688309 w 9026305"/>
              <a:gd name="connsiteY45" fmla="*/ 3805473 h 4105746"/>
              <a:gd name="connsiteX46" fmla="*/ 8280903 w 9026305"/>
              <a:gd name="connsiteY46" fmla="*/ 3379960 h 4105746"/>
              <a:gd name="connsiteX47" fmla="*/ 8009299 w 9026305"/>
              <a:gd name="connsiteY47" fmla="*/ 3425227 h 4105746"/>
              <a:gd name="connsiteX48" fmla="*/ 8108887 w 9026305"/>
              <a:gd name="connsiteY48" fmla="*/ 3579136 h 4105746"/>
              <a:gd name="connsiteX49" fmla="*/ 8606828 w 9026305"/>
              <a:gd name="connsiteY49" fmla="*/ 3923168 h 4105746"/>
              <a:gd name="connsiteX50" fmla="*/ 8344277 w 9026305"/>
              <a:gd name="connsiteY50" fmla="*/ 4013702 h 4105746"/>
              <a:gd name="connsiteX51" fmla="*/ 8326170 w 9026305"/>
              <a:gd name="connsiteY51" fmla="*/ 4022756 h 4105746"/>
              <a:gd name="connsiteX52" fmla="*/ 8289956 w 9026305"/>
              <a:gd name="connsiteY52" fmla="*/ 4086130 h 4105746"/>
              <a:gd name="connsiteX53" fmla="*/ 8289956 w 9026305"/>
              <a:gd name="connsiteY53" fmla="*/ 4031809 h 4105746"/>
              <a:gd name="connsiteX54" fmla="*/ 8253743 w 9026305"/>
              <a:gd name="connsiteY54" fmla="*/ 4068023 h 4105746"/>
              <a:gd name="connsiteX55" fmla="*/ 8253743 w 9026305"/>
              <a:gd name="connsiteY55" fmla="*/ 4022756 h 4105746"/>
              <a:gd name="connsiteX56" fmla="*/ 8172261 w 9026305"/>
              <a:gd name="connsiteY56" fmla="*/ 4049916 h 4105746"/>
              <a:gd name="connsiteX57" fmla="*/ 7755802 w 9026305"/>
              <a:gd name="connsiteY57" fmla="*/ 3687778 h 4105746"/>
              <a:gd name="connsiteX58" fmla="*/ 7348396 w 9026305"/>
              <a:gd name="connsiteY58" fmla="*/ 3570082 h 4105746"/>
              <a:gd name="connsiteX59" fmla="*/ 6868562 w 9026305"/>
              <a:gd name="connsiteY59" fmla="*/ 3615350 h 4105746"/>
              <a:gd name="connsiteX60" fmla="*/ 6452103 w 9026305"/>
              <a:gd name="connsiteY60" fmla="*/ 3488601 h 4105746"/>
              <a:gd name="connsiteX61" fmla="*/ 6216713 w 9026305"/>
              <a:gd name="connsiteY61" fmla="*/ 3461441 h 4105746"/>
              <a:gd name="connsiteX62" fmla="*/ 5881735 w 9026305"/>
              <a:gd name="connsiteY62" fmla="*/ 3470494 h 4105746"/>
              <a:gd name="connsiteX63" fmla="*/ 5447168 w 9026305"/>
              <a:gd name="connsiteY63" fmla="*/ 3733045 h 4105746"/>
              <a:gd name="connsiteX64" fmla="*/ 5157457 w 9026305"/>
              <a:gd name="connsiteY64" fmla="*/ 3533869 h 4105746"/>
              <a:gd name="connsiteX65" fmla="*/ 5075976 w 9026305"/>
              <a:gd name="connsiteY65" fmla="*/ 3361853 h 4105746"/>
              <a:gd name="connsiteX66" fmla="*/ 4831533 w 9026305"/>
              <a:gd name="connsiteY66" fmla="*/ 3370906 h 4105746"/>
              <a:gd name="connsiteX67" fmla="*/ 4442234 w 9026305"/>
              <a:gd name="connsiteY67" fmla="*/ 3135516 h 4105746"/>
              <a:gd name="connsiteX68" fmla="*/ 4143469 w 9026305"/>
              <a:gd name="connsiteY68" fmla="*/ 2999714 h 4105746"/>
              <a:gd name="connsiteX69" fmla="*/ 4098202 w 9026305"/>
              <a:gd name="connsiteY69" fmla="*/ 2909180 h 4105746"/>
              <a:gd name="connsiteX70" fmla="*/ 3708903 w 9026305"/>
              <a:gd name="connsiteY70" fmla="*/ 2719057 h 4105746"/>
              <a:gd name="connsiteX71" fmla="*/ 3509727 w 9026305"/>
              <a:gd name="connsiteY71" fmla="*/ 2537987 h 4105746"/>
              <a:gd name="connsiteX72" fmla="*/ 3328657 w 9026305"/>
              <a:gd name="connsiteY72" fmla="*/ 2320704 h 4105746"/>
              <a:gd name="connsiteX73" fmla="*/ 2839770 w 9026305"/>
              <a:gd name="connsiteY73" fmla="*/ 2058154 h 4105746"/>
              <a:gd name="connsiteX74" fmla="*/ 2368990 w 9026305"/>
              <a:gd name="connsiteY74" fmla="*/ 2302597 h 4105746"/>
              <a:gd name="connsiteX75" fmla="*/ 1889156 w 9026305"/>
              <a:gd name="connsiteY75" fmla="*/ 2501774 h 4105746"/>
              <a:gd name="connsiteX76" fmla="*/ 1382162 w 9026305"/>
              <a:gd name="connsiteY76" fmla="*/ 2528934 h 4105746"/>
              <a:gd name="connsiteX77" fmla="*/ 1110558 w 9026305"/>
              <a:gd name="connsiteY77" fmla="*/ 2556094 h 4105746"/>
              <a:gd name="connsiteX78" fmla="*/ 983810 w 9026305"/>
              <a:gd name="connsiteY78" fmla="*/ 2556094 h 4105746"/>
              <a:gd name="connsiteX79" fmla="*/ 875168 w 9026305"/>
              <a:gd name="connsiteY79" fmla="*/ 2655682 h 4105746"/>
              <a:gd name="connsiteX80" fmla="*/ 766527 w 9026305"/>
              <a:gd name="connsiteY80" fmla="*/ 2719057 h 4105746"/>
              <a:gd name="connsiteX81" fmla="*/ 712206 w 9026305"/>
              <a:gd name="connsiteY81" fmla="*/ 2746217 h 4105746"/>
              <a:gd name="connsiteX82" fmla="*/ 675992 w 9026305"/>
              <a:gd name="connsiteY82" fmla="*/ 2882019 h 4105746"/>
              <a:gd name="connsiteX83" fmla="*/ 648832 w 9026305"/>
              <a:gd name="connsiteY83" fmla="*/ 2882019 h 4105746"/>
              <a:gd name="connsiteX84" fmla="*/ 612618 w 9026305"/>
              <a:gd name="connsiteY84" fmla="*/ 2782431 h 4105746"/>
              <a:gd name="connsiteX85" fmla="*/ 612618 w 9026305"/>
              <a:gd name="connsiteY85" fmla="*/ 2691896 h 4105746"/>
              <a:gd name="connsiteX86" fmla="*/ 549244 w 9026305"/>
              <a:gd name="connsiteY86" fmla="*/ 2773378 h 4105746"/>
              <a:gd name="connsiteX87" fmla="*/ 549244 w 9026305"/>
              <a:gd name="connsiteY87" fmla="*/ 2872966 h 4105746"/>
              <a:gd name="connsiteX88" fmla="*/ 449655 w 9026305"/>
              <a:gd name="connsiteY88" fmla="*/ 2836752 h 4105746"/>
              <a:gd name="connsiteX89" fmla="*/ 422495 w 9026305"/>
              <a:gd name="connsiteY89" fmla="*/ 2691896 h 4105746"/>
              <a:gd name="connsiteX90" fmla="*/ 359121 w 9026305"/>
              <a:gd name="connsiteY90" fmla="*/ 2628522 h 4105746"/>
              <a:gd name="connsiteX91" fmla="*/ 449655 w 9026305"/>
              <a:gd name="connsiteY91" fmla="*/ 2519880 h 4105746"/>
              <a:gd name="connsiteX92" fmla="*/ 313853 w 9026305"/>
              <a:gd name="connsiteY92" fmla="*/ 2483667 h 4105746"/>
              <a:gd name="connsiteX93" fmla="*/ 87517 w 9026305"/>
              <a:gd name="connsiteY93" fmla="*/ 2528934 h 4105746"/>
              <a:gd name="connsiteX94" fmla="*/ 33196 w 9026305"/>
              <a:gd name="connsiteY94" fmla="*/ 2447453 h 4105746"/>
              <a:gd name="connsiteX95" fmla="*/ 286693 w 9026305"/>
              <a:gd name="connsiteY95" fmla="*/ 2347865 h 4105746"/>
              <a:gd name="connsiteX96" fmla="*/ 513030 w 9026305"/>
              <a:gd name="connsiteY96" fmla="*/ 2347865 h 4105746"/>
              <a:gd name="connsiteX97" fmla="*/ 739366 w 9026305"/>
              <a:gd name="connsiteY97" fmla="*/ 2257330 h 4105746"/>
              <a:gd name="connsiteX98" fmla="*/ 857061 w 9026305"/>
              <a:gd name="connsiteY98" fmla="*/ 2257330 h 4105746"/>
              <a:gd name="connsiteX99" fmla="*/ 1110558 w 9026305"/>
              <a:gd name="connsiteY99" fmla="*/ 2193956 h 4105746"/>
              <a:gd name="connsiteX100" fmla="*/ 1499857 w 9026305"/>
              <a:gd name="connsiteY100" fmla="*/ 2003833 h 4105746"/>
              <a:gd name="connsiteX101" fmla="*/ 1789568 w 9026305"/>
              <a:gd name="connsiteY101" fmla="*/ 1994780 h 4105746"/>
              <a:gd name="connsiteX102" fmla="*/ 1997798 w 9026305"/>
              <a:gd name="connsiteY102" fmla="*/ 1858978 h 4105746"/>
              <a:gd name="connsiteX103" fmla="*/ 2378044 w 9026305"/>
              <a:gd name="connsiteY103" fmla="*/ 1659801 h 4105746"/>
              <a:gd name="connsiteX104" fmla="*/ 2550059 w 9026305"/>
              <a:gd name="connsiteY104" fmla="*/ 1342930 h 4105746"/>
              <a:gd name="connsiteX105" fmla="*/ 2685861 w 9026305"/>
              <a:gd name="connsiteY105" fmla="*/ 1243342 h 4105746"/>
              <a:gd name="connsiteX106" fmla="*/ 2658701 w 9026305"/>
              <a:gd name="connsiteY106" fmla="*/ 1170914 h 4105746"/>
              <a:gd name="connsiteX107" fmla="*/ 2604380 w 9026305"/>
              <a:gd name="connsiteY107" fmla="*/ 1170914 h 4105746"/>
              <a:gd name="connsiteX108" fmla="*/ 2531952 w 9026305"/>
              <a:gd name="connsiteY108" fmla="*/ 926471 h 4105746"/>
              <a:gd name="connsiteX109" fmla="*/ 2504792 w 9026305"/>
              <a:gd name="connsiteY109" fmla="*/ 844989 h 4105746"/>
              <a:gd name="connsiteX110" fmla="*/ 2441418 w 9026305"/>
              <a:gd name="connsiteY110" fmla="*/ 573385 h 4105746"/>
              <a:gd name="connsiteX111" fmla="*/ 2459525 w 9026305"/>
              <a:gd name="connsiteY111" fmla="*/ 356102 h 4105746"/>
              <a:gd name="connsiteX112" fmla="*/ 2604380 w 9026305"/>
              <a:gd name="connsiteY112" fmla="*/ 265568 h 4105746"/>
              <a:gd name="connsiteX113" fmla="*/ 2776396 w 9026305"/>
              <a:gd name="connsiteY113" fmla="*/ 129766 h 410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9026305" h="4105746">
                <a:moveTo>
                  <a:pt x="2776396" y="129766"/>
                </a:moveTo>
                <a:cubicBezTo>
                  <a:pt x="2865422" y="87517"/>
                  <a:pt x="3023858" y="24142"/>
                  <a:pt x="3138535" y="12071"/>
                </a:cubicBezTo>
                <a:cubicBezTo>
                  <a:pt x="3253212" y="0"/>
                  <a:pt x="3361853" y="21124"/>
                  <a:pt x="3464459" y="57338"/>
                </a:cubicBezTo>
                <a:cubicBezTo>
                  <a:pt x="3567065" y="93552"/>
                  <a:pt x="3669671" y="161453"/>
                  <a:pt x="3754170" y="229354"/>
                </a:cubicBezTo>
                <a:cubicBezTo>
                  <a:pt x="3838669" y="297255"/>
                  <a:pt x="3959382" y="401370"/>
                  <a:pt x="3971453" y="464744"/>
                </a:cubicBezTo>
                <a:cubicBezTo>
                  <a:pt x="3983524" y="528118"/>
                  <a:pt x="3868847" y="558296"/>
                  <a:pt x="3826598" y="609599"/>
                </a:cubicBezTo>
                <a:cubicBezTo>
                  <a:pt x="3784349" y="660902"/>
                  <a:pt x="3711920" y="765017"/>
                  <a:pt x="3717956" y="772562"/>
                </a:cubicBezTo>
                <a:cubicBezTo>
                  <a:pt x="3723992" y="780107"/>
                  <a:pt x="3803964" y="685045"/>
                  <a:pt x="3862812" y="654867"/>
                </a:cubicBezTo>
                <a:cubicBezTo>
                  <a:pt x="3921660" y="624689"/>
                  <a:pt x="4004650" y="603563"/>
                  <a:pt x="4071042" y="591492"/>
                </a:cubicBezTo>
                <a:cubicBezTo>
                  <a:pt x="4137434" y="579421"/>
                  <a:pt x="4261164" y="582439"/>
                  <a:pt x="4261164" y="582439"/>
                </a:cubicBezTo>
                <a:cubicBezTo>
                  <a:pt x="4332083" y="579421"/>
                  <a:pt x="4416582" y="568858"/>
                  <a:pt x="4496554" y="573385"/>
                </a:cubicBezTo>
                <a:cubicBezTo>
                  <a:pt x="4576526" y="577912"/>
                  <a:pt x="4645937" y="617144"/>
                  <a:pt x="4740998" y="609599"/>
                </a:cubicBezTo>
                <a:cubicBezTo>
                  <a:pt x="4836060" y="602055"/>
                  <a:pt x="4970353" y="555278"/>
                  <a:pt x="5066923" y="528118"/>
                </a:cubicBezTo>
                <a:cubicBezTo>
                  <a:pt x="5163493" y="500958"/>
                  <a:pt x="5204234" y="455691"/>
                  <a:pt x="5320420" y="446637"/>
                </a:cubicBezTo>
                <a:cubicBezTo>
                  <a:pt x="5436606" y="437584"/>
                  <a:pt x="5611640" y="420985"/>
                  <a:pt x="5764040" y="473797"/>
                </a:cubicBezTo>
                <a:cubicBezTo>
                  <a:pt x="5916440" y="526609"/>
                  <a:pt x="6145794" y="695607"/>
                  <a:pt x="6234820" y="763508"/>
                </a:cubicBezTo>
                <a:cubicBezTo>
                  <a:pt x="6323846" y="831409"/>
                  <a:pt x="6240855" y="829900"/>
                  <a:pt x="6298194" y="881203"/>
                </a:cubicBezTo>
                <a:cubicBezTo>
                  <a:pt x="6355533" y="932506"/>
                  <a:pt x="6507932" y="967211"/>
                  <a:pt x="6578851" y="1071326"/>
                </a:cubicBezTo>
                <a:cubicBezTo>
                  <a:pt x="6649770" y="1175441"/>
                  <a:pt x="6669386" y="1394233"/>
                  <a:pt x="6723707" y="1505892"/>
                </a:cubicBezTo>
                <a:cubicBezTo>
                  <a:pt x="6778028" y="1617551"/>
                  <a:pt x="6877616" y="1680926"/>
                  <a:pt x="6904776" y="1741282"/>
                </a:cubicBezTo>
                <a:cubicBezTo>
                  <a:pt x="6931936" y="1801638"/>
                  <a:pt x="6921374" y="1875576"/>
                  <a:pt x="6886669" y="1868031"/>
                </a:cubicBezTo>
                <a:cubicBezTo>
                  <a:pt x="6851964" y="1860487"/>
                  <a:pt x="6761429" y="1732229"/>
                  <a:pt x="6696546" y="1696015"/>
                </a:cubicBezTo>
                <a:cubicBezTo>
                  <a:pt x="6631663" y="1659801"/>
                  <a:pt x="6550182" y="1679417"/>
                  <a:pt x="6497370" y="1650748"/>
                </a:cubicBezTo>
                <a:cubicBezTo>
                  <a:pt x="6444558" y="1622079"/>
                  <a:pt x="6402309" y="1498348"/>
                  <a:pt x="6379675" y="1523999"/>
                </a:cubicBezTo>
                <a:cubicBezTo>
                  <a:pt x="6357041" y="1549650"/>
                  <a:pt x="6387220" y="1795604"/>
                  <a:pt x="6361568" y="1804657"/>
                </a:cubicBezTo>
                <a:cubicBezTo>
                  <a:pt x="6335917" y="1813711"/>
                  <a:pt x="6246891" y="1673381"/>
                  <a:pt x="6225766" y="1578320"/>
                </a:cubicBezTo>
                <a:cubicBezTo>
                  <a:pt x="6204641" y="1483259"/>
                  <a:pt x="6255945" y="1302189"/>
                  <a:pt x="6234820" y="1234288"/>
                </a:cubicBezTo>
                <a:cubicBezTo>
                  <a:pt x="6213695" y="1166387"/>
                  <a:pt x="6192571" y="1204110"/>
                  <a:pt x="6099018" y="1170914"/>
                </a:cubicBezTo>
                <a:cubicBezTo>
                  <a:pt x="6005465" y="1137718"/>
                  <a:pt x="5836467" y="1044165"/>
                  <a:pt x="5673505" y="1035112"/>
                </a:cubicBezTo>
                <a:cubicBezTo>
                  <a:pt x="5510543" y="1026059"/>
                  <a:pt x="5300804" y="1081888"/>
                  <a:pt x="5121244" y="1116593"/>
                </a:cubicBezTo>
                <a:cubicBezTo>
                  <a:pt x="4941684" y="1151298"/>
                  <a:pt x="4688187" y="1222217"/>
                  <a:pt x="4596143" y="1243342"/>
                </a:cubicBezTo>
                <a:cubicBezTo>
                  <a:pt x="4504099" y="1264467"/>
                  <a:pt x="4547857" y="1187513"/>
                  <a:pt x="4568982" y="1243342"/>
                </a:cubicBezTo>
                <a:cubicBezTo>
                  <a:pt x="4590107" y="1299171"/>
                  <a:pt x="4614249" y="1519473"/>
                  <a:pt x="4722891" y="1578320"/>
                </a:cubicBezTo>
                <a:cubicBezTo>
                  <a:pt x="4831533" y="1637167"/>
                  <a:pt x="5077486" y="1567758"/>
                  <a:pt x="5220832" y="1596427"/>
                </a:cubicBezTo>
                <a:cubicBezTo>
                  <a:pt x="5364178" y="1625096"/>
                  <a:pt x="5527140" y="1714122"/>
                  <a:pt x="5582970" y="1750336"/>
                </a:cubicBezTo>
                <a:cubicBezTo>
                  <a:pt x="5638800" y="1786550"/>
                  <a:pt x="5415481" y="1715631"/>
                  <a:pt x="5555810" y="1813710"/>
                </a:cubicBezTo>
                <a:cubicBezTo>
                  <a:pt x="5696139" y="1911789"/>
                  <a:pt x="6212187" y="2181884"/>
                  <a:pt x="6424943" y="2338811"/>
                </a:cubicBezTo>
                <a:cubicBezTo>
                  <a:pt x="6637699" y="2495738"/>
                  <a:pt x="6698055" y="2673790"/>
                  <a:pt x="6832348" y="2755271"/>
                </a:cubicBezTo>
                <a:cubicBezTo>
                  <a:pt x="6966641" y="2836752"/>
                  <a:pt x="7073774" y="2779413"/>
                  <a:pt x="7230701" y="2827698"/>
                </a:cubicBezTo>
                <a:cubicBezTo>
                  <a:pt x="7387628" y="2875983"/>
                  <a:pt x="7662250" y="2999714"/>
                  <a:pt x="7773909" y="3044981"/>
                </a:cubicBezTo>
                <a:cubicBezTo>
                  <a:pt x="7885568" y="3090248"/>
                  <a:pt x="7834265" y="3093266"/>
                  <a:pt x="7900657" y="3099302"/>
                </a:cubicBezTo>
                <a:cubicBezTo>
                  <a:pt x="7967049" y="3105338"/>
                  <a:pt x="8098324" y="3100811"/>
                  <a:pt x="8172261" y="3081195"/>
                </a:cubicBezTo>
                <a:cubicBezTo>
                  <a:pt x="8246198" y="3061579"/>
                  <a:pt x="8261287" y="2939358"/>
                  <a:pt x="8344277" y="2981607"/>
                </a:cubicBezTo>
                <a:cubicBezTo>
                  <a:pt x="8427267" y="3023857"/>
                  <a:pt x="8557034" y="3236613"/>
                  <a:pt x="8670202" y="3334692"/>
                </a:cubicBezTo>
                <a:cubicBezTo>
                  <a:pt x="8783370" y="3432771"/>
                  <a:pt x="9020269" y="3491619"/>
                  <a:pt x="9023287" y="3570082"/>
                </a:cubicBezTo>
                <a:cubicBezTo>
                  <a:pt x="9026305" y="3648545"/>
                  <a:pt x="8812040" y="3837160"/>
                  <a:pt x="8688309" y="3805473"/>
                </a:cubicBezTo>
                <a:cubicBezTo>
                  <a:pt x="8564578" y="3773786"/>
                  <a:pt x="8394071" y="3443334"/>
                  <a:pt x="8280903" y="3379960"/>
                </a:cubicBezTo>
                <a:cubicBezTo>
                  <a:pt x="8167735" y="3316586"/>
                  <a:pt x="8037968" y="3392031"/>
                  <a:pt x="8009299" y="3425227"/>
                </a:cubicBezTo>
                <a:cubicBezTo>
                  <a:pt x="7980630" y="3458423"/>
                  <a:pt x="8009299" y="3496146"/>
                  <a:pt x="8108887" y="3579136"/>
                </a:cubicBezTo>
                <a:cubicBezTo>
                  <a:pt x="8208475" y="3662126"/>
                  <a:pt x="8567596" y="3850740"/>
                  <a:pt x="8606828" y="3923168"/>
                </a:cubicBezTo>
                <a:cubicBezTo>
                  <a:pt x="8646060" y="3995596"/>
                  <a:pt x="8391053" y="3997104"/>
                  <a:pt x="8344277" y="4013702"/>
                </a:cubicBezTo>
                <a:cubicBezTo>
                  <a:pt x="8297501" y="4030300"/>
                  <a:pt x="8335224" y="4010685"/>
                  <a:pt x="8326170" y="4022756"/>
                </a:cubicBezTo>
                <a:cubicBezTo>
                  <a:pt x="8317117" y="4034827"/>
                  <a:pt x="8295992" y="4084621"/>
                  <a:pt x="8289956" y="4086130"/>
                </a:cubicBezTo>
                <a:cubicBezTo>
                  <a:pt x="8283920" y="4087639"/>
                  <a:pt x="8295992" y="4034827"/>
                  <a:pt x="8289956" y="4031809"/>
                </a:cubicBezTo>
                <a:cubicBezTo>
                  <a:pt x="8283921" y="4028791"/>
                  <a:pt x="8259778" y="4069532"/>
                  <a:pt x="8253743" y="4068023"/>
                </a:cubicBezTo>
                <a:cubicBezTo>
                  <a:pt x="8247708" y="4066514"/>
                  <a:pt x="8267323" y="4025774"/>
                  <a:pt x="8253743" y="4022756"/>
                </a:cubicBezTo>
                <a:cubicBezTo>
                  <a:pt x="8240163" y="4019738"/>
                  <a:pt x="8255251" y="4105746"/>
                  <a:pt x="8172261" y="4049916"/>
                </a:cubicBezTo>
                <a:cubicBezTo>
                  <a:pt x="8089271" y="3994086"/>
                  <a:pt x="7893113" y="3767750"/>
                  <a:pt x="7755802" y="3687778"/>
                </a:cubicBezTo>
                <a:cubicBezTo>
                  <a:pt x="7618491" y="3607806"/>
                  <a:pt x="7496269" y="3582153"/>
                  <a:pt x="7348396" y="3570082"/>
                </a:cubicBezTo>
                <a:cubicBezTo>
                  <a:pt x="7200523" y="3558011"/>
                  <a:pt x="7017944" y="3628930"/>
                  <a:pt x="6868562" y="3615350"/>
                </a:cubicBezTo>
                <a:cubicBezTo>
                  <a:pt x="6719180" y="3601770"/>
                  <a:pt x="6560745" y="3514253"/>
                  <a:pt x="6452103" y="3488601"/>
                </a:cubicBezTo>
                <a:cubicBezTo>
                  <a:pt x="6343462" y="3462950"/>
                  <a:pt x="6311774" y="3464459"/>
                  <a:pt x="6216713" y="3461441"/>
                </a:cubicBezTo>
                <a:cubicBezTo>
                  <a:pt x="6121652" y="3458423"/>
                  <a:pt x="6009993" y="3425227"/>
                  <a:pt x="5881735" y="3470494"/>
                </a:cubicBezTo>
                <a:cubicBezTo>
                  <a:pt x="5753477" y="3515761"/>
                  <a:pt x="5567881" y="3722483"/>
                  <a:pt x="5447168" y="3733045"/>
                </a:cubicBezTo>
                <a:cubicBezTo>
                  <a:pt x="5326455" y="3743608"/>
                  <a:pt x="5219322" y="3595734"/>
                  <a:pt x="5157457" y="3533869"/>
                </a:cubicBezTo>
                <a:cubicBezTo>
                  <a:pt x="5095592" y="3472004"/>
                  <a:pt x="5130297" y="3389013"/>
                  <a:pt x="5075976" y="3361853"/>
                </a:cubicBezTo>
                <a:cubicBezTo>
                  <a:pt x="5021655" y="3334693"/>
                  <a:pt x="4937157" y="3408629"/>
                  <a:pt x="4831533" y="3370906"/>
                </a:cubicBezTo>
                <a:cubicBezTo>
                  <a:pt x="4725909" y="3333183"/>
                  <a:pt x="4556911" y="3197381"/>
                  <a:pt x="4442234" y="3135516"/>
                </a:cubicBezTo>
                <a:cubicBezTo>
                  <a:pt x="4327557" y="3073651"/>
                  <a:pt x="4200808" y="3037437"/>
                  <a:pt x="4143469" y="2999714"/>
                </a:cubicBezTo>
                <a:cubicBezTo>
                  <a:pt x="4086130" y="2961991"/>
                  <a:pt x="4170630" y="2955956"/>
                  <a:pt x="4098202" y="2909180"/>
                </a:cubicBezTo>
                <a:cubicBezTo>
                  <a:pt x="4025774" y="2862404"/>
                  <a:pt x="3806982" y="2780922"/>
                  <a:pt x="3708903" y="2719057"/>
                </a:cubicBezTo>
                <a:cubicBezTo>
                  <a:pt x="3610824" y="2657192"/>
                  <a:pt x="3573101" y="2604379"/>
                  <a:pt x="3509727" y="2537987"/>
                </a:cubicBezTo>
                <a:cubicBezTo>
                  <a:pt x="3446353" y="2471595"/>
                  <a:pt x="3440316" y="2400676"/>
                  <a:pt x="3328657" y="2320704"/>
                </a:cubicBezTo>
                <a:cubicBezTo>
                  <a:pt x="3216998" y="2240732"/>
                  <a:pt x="2999715" y="2061172"/>
                  <a:pt x="2839770" y="2058154"/>
                </a:cubicBezTo>
                <a:cubicBezTo>
                  <a:pt x="2679826" y="2055136"/>
                  <a:pt x="2527426" y="2228660"/>
                  <a:pt x="2368990" y="2302597"/>
                </a:cubicBezTo>
                <a:cubicBezTo>
                  <a:pt x="2210554" y="2376534"/>
                  <a:pt x="2053627" y="2464051"/>
                  <a:pt x="1889156" y="2501774"/>
                </a:cubicBezTo>
                <a:cubicBezTo>
                  <a:pt x="1724685" y="2539497"/>
                  <a:pt x="1511928" y="2519881"/>
                  <a:pt x="1382162" y="2528934"/>
                </a:cubicBezTo>
                <a:cubicBezTo>
                  <a:pt x="1252396" y="2537987"/>
                  <a:pt x="1176950" y="2551567"/>
                  <a:pt x="1110558" y="2556094"/>
                </a:cubicBezTo>
                <a:cubicBezTo>
                  <a:pt x="1044166" y="2560621"/>
                  <a:pt x="1023042" y="2539496"/>
                  <a:pt x="983810" y="2556094"/>
                </a:cubicBezTo>
                <a:cubicBezTo>
                  <a:pt x="944578" y="2572692"/>
                  <a:pt x="911382" y="2628522"/>
                  <a:pt x="875168" y="2655682"/>
                </a:cubicBezTo>
                <a:cubicBezTo>
                  <a:pt x="838954" y="2682842"/>
                  <a:pt x="793687" y="2703968"/>
                  <a:pt x="766527" y="2719057"/>
                </a:cubicBezTo>
                <a:cubicBezTo>
                  <a:pt x="739367" y="2734146"/>
                  <a:pt x="727295" y="2719057"/>
                  <a:pt x="712206" y="2746217"/>
                </a:cubicBezTo>
                <a:cubicBezTo>
                  <a:pt x="697117" y="2773377"/>
                  <a:pt x="686554" y="2859385"/>
                  <a:pt x="675992" y="2882019"/>
                </a:cubicBezTo>
                <a:cubicBezTo>
                  <a:pt x="665430" y="2904653"/>
                  <a:pt x="659394" y="2898617"/>
                  <a:pt x="648832" y="2882019"/>
                </a:cubicBezTo>
                <a:cubicBezTo>
                  <a:pt x="638270" y="2865421"/>
                  <a:pt x="618654" y="2814118"/>
                  <a:pt x="612618" y="2782431"/>
                </a:cubicBezTo>
                <a:cubicBezTo>
                  <a:pt x="606582" y="2750744"/>
                  <a:pt x="623180" y="2693405"/>
                  <a:pt x="612618" y="2691896"/>
                </a:cubicBezTo>
                <a:cubicBezTo>
                  <a:pt x="602056" y="2690387"/>
                  <a:pt x="559806" y="2743200"/>
                  <a:pt x="549244" y="2773378"/>
                </a:cubicBezTo>
                <a:cubicBezTo>
                  <a:pt x="538682" y="2803556"/>
                  <a:pt x="565842" y="2862404"/>
                  <a:pt x="549244" y="2872966"/>
                </a:cubicBezTo>
                <a:cubicBezTo>
                  <a:pt x="532646" y="2883528"/>
                  <a:pt x="470780" y="2866930"/>
                  <a:pt x="449655" y="2836752"/>
                </a:cubicBezTo>
                <a:cubicBezTo>
                  <a:pt x="428530" y="2806574"/>
                  <a:pt x="437584" y="2726601"/>
                  <a:pt x="422495" y="2691896"/>
                </a:cubicBezTo>
                <a:cubicBezTo>
                  <a:pt x="407406" y="2657191"/>
                  <a:pt x="354594" y="2657191"/>
                  <a:pt x="359121" y="2628522"/>
                </a:cubicBezTo>
                <a:cubicBezTo>
                  <a:pt x="363648" y="2599853"/>
                  <a:pt x="457200" y="2544022"/>
                  <a:pt x="449655" y="2519880"/>
                </a:cubicBezTo>
                <a:cubicBezTo>
                  <a:pt x="442110" y="2495738"/>
                  <a:pt x="374209" y="2482158"/>
                  <a:pt x="313853" y="2483667"/>
                </a:cubicBezTo>
                <a:cubicBezTo>
                  <a:pt x="253497" y="2485176"/>
                  <a:pt x="134293" y="2534970"/>
                  <a:pt x="87517" y="2528934"/>
                </a:cubicBezTo>
                <a:cubicBezTo>
                  <a:pt x="40741" y="2522898"/>
                  <a:pt x="0" y="2477631"/>
                  <a:pt x="33196" y="2447453"/>
                </a:cubicBezTo>
                <a:cubicBezTo>
                  <a:pt x="66392" y="2417275"/>
                  <a:pt x="206721" y="2364463"/>
                  <a:pt x="286693" y="2347865"/>
                </a:cubicBezTo>
                <a:cubicBezTo>
                  <a:pt x="366665" y="2331267"/>
                  <a:pt x="437585" y="2362954"/>
                  <a:pt x="513030" y="2347865"/>
                </a:cubicBezTo>
                <a:cubicBezTo>
                  <a:pt x="588475" y="2332776"/>
                  <a:pt x="682028" y="2272419"/>
                  <a:pt x="739366" y="2257330"/>
                </a:cubicBezTo>
                <a:cubicBezTo>
                  <a:pt x="796705" y="2242241"/>
                  <a:pt x="795196" y="2267892"/>
                  <a:pt x="857061" y="2257330"/>
                </a:cubicBezTo>
                <a:cubicBezTo>
                  <a:pt x="918926" y="2246768"/>
                  <a:pt x="1003425" y="2236205"/>
                  <a:pt x="1110558" y="2193956"/>
                </a:cubicBezTo>
                <a:cubicBezTo>
                  <a:pt x="1217691" y="2151707"/>
                  <a:pt x="1386689" y="2037029"/>
                  <a:pt x="1499857" y="2003833"/>
                </a:cubicBezTo>
                <a:cubicBezTo>
                  <a:pt x="1613025" y="1970637"/>
                  <a:pt x="1706578" y="2018922"/>
                  <a:pt x="1789568" y="1994780"/>
                </a:cubicBezTo>
                <a:cubicBezTo>
                  <a:pt x="1872558" y="1970638"/>
                  <a:pt x="1899719" y="1914808"/>
                  <a:pt x="1997798" y="1858978"/>
                </a:cubicBezTo>
                <a:cubicBezTo>
                  <a:pt x="2095877" y="1803148"/>
                  <a:pt x="2286001" y="1745809"/>
                  <a:pt x="2378044" y="1659801"/>
                </a:cubicBezTo>
                <a:cubicBezTo>
                  <a:pt x="2470088" y="1573793"/>
                  <a:pt x="2498756" y="1412340"/>
                  <a:pt x="2550059" y="1342930"/>
                </a:cubicBezTo>
                <a:cubicBezTo>
                  <a:pt x="2601362" y="1273520"/>
                  <a:pt x="2667754" y="1272011"/>
                  <a:pt x="2685861" y="1243342"/>
                </a:cubicBezTo>
                <a:cubicBezTo>
                  <a:pt x="2703968" y="1214673"/>
                  <a:pt x="2672281" y="1182985"/>
                  <a:pt x="2658701" y="1170914"/>
                </a:cubicBezTo>
                <a:cubicBezTo>
                  <a:pt x="2645121" y="1158843"/>
                  <a:pt x="2625505" y="1211654"/>
                  <a:pt x="2604380" y="1170914"/>
                </a:cubicBezTo>
                <a:cubicBezTo>
                  <a:pt x="2583255" y="1130174"/>
                  <a:pt x="2548550" y="980792"/>
                  <a:pt x="2531952" y="926471"/>
                </a:cubicBezTo>
                <a:cubicBezTo>
                  <a:pt x="2515354" y="872150"/>
                  <a:pt x="2519881" y="903837"/>
                  <a:pt x="2504792" y="844989"/>
                </a:cubicBezTo>
                <a:cubicBezTo>
                  <a:pt x="2489703" y="786141"/>
                  <a:pt x="2448962" y="654866"/>
                  <a:pt x="2441418" y="573385"/>
                </a:cubicBezTo>
                <a:cubicBezTo>
                  <a:pt x="2433874" y="491904"/>
                  <a:pt x="2432365" y="407405"/>
                  <a:pt x="2459525" y="356102"/>
                </a:cubicBezTo>
                <a:cubicBezTo>
                  <a:pt x="2486685" y="304799"/>
                  <a:pt x="2553077" y="298764"/>
                  <a:pt x="2604380" y="265568"/>
                </a:cubicBezTo>
                <a:cubicBezTo>
                  <a:pt x="2655683" y="232372"/>
                  <a:pt x="2687370" y="172016"/>
                  <a:pt x="2776396" y="129766"/>
                </a:cubicBezTo>
                <a:close/>
              </a:path>
            </a:pathLst>
          </a:custGeom>
          <a:blipFill dpi="0" rotWithShape="1">
            <a:blip r:embed="rId10" cstate="print">
              <a:alphaModFix amt="50000"/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자유형 33"/>
          <p:cNvSpPr/>
          <p:nvPr/>
        </p:nvSpPr>
        <p:spPr>
          <a:xfrm>
            <a:off x="323608" y="5661368"/>
            <a:ext cx="720000" cy="1080000"/>
          </a:xfrm>
          <a:custGeom>
            <a:avLst/>
            <a:gdLst>
              <a:gd name="connsiteX0" fmla="*/ 1075459 w 5115791"/>
              <a:gd name="connsiteY0" fmla="*/ 576695 h 6605154"/>
              <a:gd name="connsiteX1" fmla="*/ 826077 w 5115791"/>
              <a:gd name="connsiteY1" fmla="*/ 1023504 h 6605154"/>
              <a:gd name="connsiteX2" fmla="*/ 358486 w 5115791"/>
              <a:gd name="connsiteY2" fmla="*/ 1605395 h 6605154"/>
              <a:gd name="connsiteX3" fmla="*/ 327313 w 5115791"/>
              <a:gd name="connsiteY3" fmla="*/ 1865167 h 6605154"/>
              <a:gd name="connsiteX4" fmla="*/ 213013 w 5115791"/>
              <a:gd name="connsiteY4" fmla="*/ 2062595 h 6605154"/>
              <a:gd name="connsiteX5" fmla="*/ 46759 w 5115791"/>
              <a:gd name="connsiteY5" fmla="*/ 2966604 h 6605154"/>
              <a:gd name="connsiteX6" fmla="*/ 5195 w 5115791"/>
              <a:gd name="connsiteY6" fmla="*/ 3247158 h 6605154"/>
              <a:gd name="connsiteX7" fmla="*/ 15586 w 5115791"/>
              <a:gd name="connsiteY7" fmla="*/ 4151167 h 6605154"/>
              <a:gd name="connsiteX8" fmla="*/ 77931 w 5115791"/>
              <a:gd name="connsiteY8" fmla="*/ 4234295 h 6605154"/>
              <a:gd name="connsiteX9" fmla="*/ 233795 w 5115791"/>
              <a:gd name="connsiteY9" fmla="*/ 4400549 h 6605154"/>
              <a:gd name="connsiteX10" fmla="*/ 213013 w 5115791"/>
              <a:gd name="connsiteY10" fmla="*/ 4556413 h 6605154"/>
              <a:gd name="connsiteX11" fmla="*/ 171449 w 5115791"/>
              <a:gd name="connsiteY11" fmla="*/ 4930485 h 6605154"/>
              <a:gd name="connsiteX12" fmla="*/ 285749 w 5115791"/>
              <a:gd name="connsiteY12" fmla="*/ 5429249 h 6605154"/>
              <a:gd name="connsiteX13" fmla="*/ 389659 w 5115791"/>
              <a:gd name="connsiteY13" fmla="*/ 5522767 h 6605154"/>
              <a:gd name="connsiteX14" fmla="*/ 680604 w 5115791"/>
              <a:gd name="connsiteY14" fmla="*/ 5346122 h 6605154"/>
              <a:gd name="connsiteX15" fmla="*/ 805295 w 5115791"/>
              <a:gd name="connsiteY15" fmla="*/ 5585113 h 6605154"/>
              <a:gd name="connsiteX16" fmla="*/ 1189759 w 5115791"/>
              <a:gd name="connsiteY16" fmla="*/ 5886449 h 6605154"/>
              <a:gd name="connsiteX17" fmla="*/ 607868 w 5115791"/>
              <a:gd name="connsiteY17" fmla="*/ 6073485 h 6605154"/>
              <a:gd name="connsiteX18" fmla="*/ 1096240 w 5115791"/>
              <a:gd name="connsiteY18" fmla="*/ 6135831 h 6605154"/>
              <a:gd name="connsiteX19" fmla="*/ 898813 w 5115791"/>
              <a:gd name="connsiteY19" fmla="*/ 6198176 h 6605154"/>
              <a:gd name="connsiteX20" fmla="*/ 753340 w 5115791"/>
              <a:gd name="connsiteY20" fmla="*/ 6343649 h 6605154"/>
              <a:gd name="connsiteX21" fmla="*/ 1304059 w 5115791"/>
              <a:gd name="connsiteY21" fmla="*/ 6416385 h 6605154"/>
              <a:gd name="connsiteX22" fmla="*/ 1428749 w 5115791"/>
              <a:gd name="connsiteY22" fmla="*/ 6343649 h 6605154"/>
              <a:gd name="connsiteX23" fmla="*/ 1376795 w 5115791"/>
              <a:gd name="connsiteY23" fmla="*/ 6426776 h 6605154"/>
              <a:gd name="connsiteX24" fmla="*/ 2218459 w 5115791"/>
              <a:gd name="connsiteY24" fmla="*/ 6489122 h 6605154"/>
              <a:gd name="connsiteX25" fmla="*/ 2634095 w 5115791"/>
              <a:gd name="connsiteY25" fmla="*/ 6333258 h 6605154"/>
              <a:gd name="connsiteX26" fmla="*/ 2405495 w 5115791"/>
              <a:gd name="connsiteY26" fmla="*/ 6457949 h 6605154"/>
              <a:gd name="connsiteX27" fmla="*/ 2904259 w 5115791"/>
              <a:gd name="connsiteY27" fmla="*/ 6520295 h 6605154"/>
              <a:gd name="connsiteX28" fmla="*/ 3070513 w 5115791"/>
              <a:gd name="connsiteY28" fmla="*/ 6520295 h 6605154"/>
              <a:gd name="connsiteX29" fmla="*/ 3257549 w 5115791"/>
              <a:gd name="connsiteY29" fmla="*/ 6499513 h 6605154"/>
              <a:gd name="connsiteX30" fmla="*/ 3496540 w 5115791"/>
              <a:gd name="connsiteY30" fmla="*/ 6603422 h 6605154"/>
              <a:gd name="connsiteX31" fmla="*/ 3569277 w 5115791"/>
              <a:gd name="connsiteY31" fmla="*/ 6509904 h 6605154"/>
              <a:gd name="connsiteX32" fmla="*/ 3829049 w 5115791"/>
              <a:gd name="connsiteY32" fmla="*/ 6541076 h 6605154"/>
              <a:gd name="connsiteX33" fmla="*/ 3849831 w 5115791"/>
              <a:gd name="connsiteY33" fmla="*/ 6457949 h 6605154"/>
              <a:gd name="connsiteX34" fmla="*/ 4462895 w 5115791"/>
              <a:gd name="connsiteY34" fmla="*/ 6593031 h 6605154"/>
              <a:gd name="connsiteX35" fmla="*/ 4826577 w 5115791"/>
              <a:gd name="connsiteY35" fmla="*/ 6520295 h 6605154"/>
              <a:gd name="connsiteX36" fmla="*/ 5075959 w 5115791"/>
              <a:gd name="connsiteY36" fmla="*/ 6395604 h 6605154"/>
              <a:gd name="connsiteX37" fmla="*/ 5065568 w 5115791"/>
              <a:gd name="connsiteY37" fmla="*/ 6270913 h 6605154"/>
              <a:gd name="connsiteX38" fmla="*/ 4878531 w 5115791"/>
              <a:gd name="connsiteY38" fmla="*/ 6167004 h 6605154"/>
              <a:gd name="connsiteX39" fmla="*/ 4338204 w 5115791"/>
              <a:gd name="connsiteY39" fmla="*/ 5928013 h 6605154"/>
              <a:gd name="connsiteX40" fmla="*/ 4047259 w 5115791"/>
              <a:gd name="connsiteY40" fmla="*/ 5751367 h 6605154"/>
              <a:gd name="connsiteX41" fmla="*/ 3818659 w 5115791"/>
              <a:gd name="connsiteY41" fmla="*/ 5595504 h 6605154"/>
              <a:gd name="connsiteX42" fmla="*/ 3829049 w 5115791"/>
              <a:gd name="connsiteY42" fmla="*/ 5595504 h 6605154"/>
              <a:gd name="connsiteX43" fmla="*/ 4047259 w 5115791"/>
              <a:gd name="connsiteY43" fmla="*/ 5647458 h 6605154"/>
              <a:gd name="connsiteX44" fmla="*/ 4151168 w 5115791"/>
              <a:gd name="connsiteY44" fmla="*/ 5553940 h 6605154"/>
              <a:gd name="connsiteX45" fmla="*/ 4068040 w 5115791"/>
              <a:gd name="connsiteY45" fmla="*/ 5481204 h 6605154"/>
              <a:gd name="connsiteX46" fmla="*/ 3901786 w 5115791"/>
              <a:gd name="connsiteY46" fmla="*/ 5377295 h 6605154"/>
              <a:gd name="connsiteX47" fmla="*/ 3901786 w 5115791"/>
              <a:gd name="connsiteY47" fmla="*/ 5335731 h 6605154"/>
              <a:gd name="connsiteX48" fmla="*/ 4078431 w 5115791"/>
              <a:gd name="connsiteY48" fmla="*/ 5211040 h 6605154"/>
              <a:gd name="connsiteX49" fmla="*/ 4068040 w 5115791"/>
              <a:gd name="connsiteY49" fmla="*/ 5179867 h 6605154"/>
              <a:gd name="connsiteX50" fmla="*/ 4410940 w 5115791"/>
              <a:gd name="connsiteY50" fmla="*/ 4608367 h 6605154"/>
              <a:gd name="connsiteX51" fmla="*/ 4390159 w 5115791"/>
              <a:gd name="connsiteY51" fmla="*/ 4639540 h 6605154"/>
              <a:gd name="connsiteX52" fmla="*/ 4327813 w 5115791"/>
              <a:gd name="connsiteY52" fmla="*/ 4431722 h 6605154"/>
              <a:gd name="connsiteX53" fmla="*/ 4442113 w 5115791"/>
              <a:gd name="connsiteY53" fmla="*/ 3964131 h 6605154"/>
              <a:gd name="connsiteX54" fmla="*/ 4400549 w 5115791"/>
              <a:gd name="connsiteY54" fmla="*/ 3881004 h 6605154"/>
              <a:gd name="connsiteX55" fmla="*/ 4234295 w 5115791"/>
              <a:gd name="connsiteY55" fmla="*/ 3454976 h 6605154"/>
              <a:gd name="connsiteX56" fmla="*/ 3808268 w 5115791"/>
              <a:gd name="connsiteY56" fmla="*/ 2654876 h 6605154"/>
              <a:gd name="connsiteX57" fmla="*/ 3714749 w 5115791"/>
              <a:gd name="connsiteY57" fmla="*/ 2550967 h 6605154"/>
              <a:gd name="connsiteX58" fmla="*/ 3517322 w 5115791"/>
              <a:gd name="connsiteY58" fmla="*/ 2467840 h 6605154"/>
              <a:gd name="connsiteX59" fmla="*/ 3579668 w 5115791"/>
              <a:gd name="connsiteY59" fmla="*/ 2332758 h 6605154"/>
              <a:gd name="connsiteX60" fmla="*/ 3392631 w 5115791"/>
              <a:gd name="connsiteY60" fmla="*/ 2062595 h 6605154"/>
              <a:gd name="connsiteX61" fmla="*/ 3039340 w 5115791"/>
              <a:gd name="connsiteY61" fmla="*/ 1927513 h 6605154"/>
              <a:gd name="connsiteX62" fmla="*/ 2779568 w 5115791"/>
              <a:gd name="connsiteY62" fmla="*/ 1698913 h 6605154"/>
              <a:gd name="connsiteX63" fmla="*/ 2499013 w 5115791"/>
              <a:gd name="connsiteY63" fmla="*/ 1584613 h 6605154"/>
              <a:gd name="connsiteX64" fmla="*/ 2363931 w 5115791"/>
              <a:gd name="connsiteY64" fmla="*/ 1387185 h 6605154"/>
              <a:gd name="connsiteX65" fmla="*/ 2343149 w 5115791"/>
              <a:gd name="connsiteY65" fmla="*/ 1272885 h 6605154"/>
              <a:gd name="connsiteX66" fmla="*/ 2343149 w 5115791"/>
              <a:gd name="connsiteY66" fmla="*/ 1179367 h 6605154"/>
              <a:gd name="connsiteX67" fmla="*/ 2322368 w 5115791"/>
              <a:gd name="connsiteY67" fmla="*/ 1065067 h 6605154"/>
              <a:gd name="connsiteX68" fmla="*/ 2405495 w 5115791"/>
              <a:gd name="connsiteY68" fmla="*/ 961158 h 6605154"/>
              <a:gd name="connsiteX69" fmla="*/ 2291195 w 5115791"/>
              <a:gd name="connsiteY69" fmla="*/ 805295 h 6605154"/>
              <a:gd name="connsiteX70" fmla="*/ 2311977 w 5115791"/>
              <a:gd name="connsiteY70" fmla="*/ 711776 h 6605154"/>
              <a:gd name="connsiteX71" fmla="*/ 2249631 w 5115791"/>
              <a:gd name="connsiteY71" fmla="*/ 431222 h 6605154"/>
              <a:gd name="connsiteX72" fmla="*/ 2353540 w 5115791"/>
              <a:gd name="connsiteY72" fmla="*/ 254576 h 6605154"/>
              <a:gd name="connsiteX73" fmla="*/ 2249631 w 5115791"/>
              <a:gd name="connsiteY73" fmla="*/ 213013 h 6605154"/>
              <a:gd name="connsiteX74" fmla="*/ 2145722 w 5115791"/>
              <a:gd name="connsiteY74" fmla="*/ 119495 h 6605154"/>
              <a:gd name="connsiteX75" fmla="*/ 2083377 w 5115791"/>
              <a:gd name="connsiteY75" fmla="*/ 46758 h 6605154"/>
              <a:gd name="connsiteX76" fmla="*/ 1948295 w 5115791"/>
              <a:gd name="connsiteY76" fmla="*/ 5195 h 6605154"/>
              <a:gd name="connsiteX77" fmla="*/ 1511877 w 5115791"/>
              <a:gd name="connsiteY77" fmla="*/ 77931 h 6605154"/>
              <a:gd name="connsiteX78" fmla="*/ 1158586 w 5115791"/>
              <a:gd name="connsiteY78" fmla="*/ 306531 h 6605154"/>
              <a:gd name="connsiteX79" fmla="*/ 1075459 w 5115791"/>
              <a:gd name="connsiteY79" fmla="*/ 576695 h 660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115791" h="6605154">
                <a:moveTo>
                  <a:pt x="1075459" y="576695"/>
                </a:moveTo>
                <a:cubicBezTo>
                  <a:pt x="1020041" y="696190"/>
                  <a:pt x="945573" y="852054"/>
                  <a:pt x="826077" y="1023504"/>
                </a:cubicBezTo>
                <a:cubicBezTo>
                  <a:pt x="706582" y="1194954"/>
                  <a:pt x="441613" y="1465118"/>
                  <a:pt x="358486" y="1605395"/>
                </a:cubicBezTo>
                <a:cubicBezTo>
                  <a:pt x="275359" y="1745672"/>
                  <a:pt x="351558" y="1788967"/>
                  <a:pt x="327313" y="1865167"/>
                </a:cubicBezTo>
                <a:cubicBezTo>
                  <a:pt x="303068" y="1941367"/>
                  <a:pt x="259772" y="1879022"/>
                  <a:pt x="213013" y="2062595"/>
                </a:cubicBezTo>
                <a:cubicBezTo>
                  <a:pt x="166254" y="2246168"/>
                  <a:pt x="81395" y="2769177"/>
                  <a:pt x="46759" y="2966604"/>
                </a:cubicBezTo>
                <a:cubicBezTo>
                  <a:pt x="12123" y="3164031"/>
                  <a:pt x="10390" y="3049731"/>
                  <a:pt x="5195" y="3247158"/>
                </a:cubicBezTo>
                <a:cubicBezTo>
                  <a:pt x="0" y="3444585"/>
                  <a:pt x="3463" y="3986644"/>
                  <a:pt x="15586" y="4151167"/>
                </a:cubicBezTo>
                <a:cubicBezTo>
                  <a:pt x="27709" y="4315690"/>
                  <a:pt x="41563" y="4192731"/>
                  <a:pt x="77931" y="4234295"/>
                </a:cubicBezTo>
                <a:cubicBezTo>
                  <a:pt x="114299" y="4275859"/>
                  <a:pt x="211281" y="4346863"/>
                  <a:pt x="233795" y="4400549"/>
                </a:cubicBezTo>
                <a:cubicBezTo>
                  <a:pt x="256309" y="4454235"/>
                  <a:pt x="223404" y="4468090"/>
                  <a:pt x="213013" y="4556413"/>
                </a:cubicBezTo>
                <a:cubicBezTo>
                  <a:pt x="202622" y="4644736"/>
                  <a:pt x="159326" y="4785012"/>
                  <a:pt x="171449" y="4930485"/>
                </a:cubicBezTo>
                <a:cubicBezTo>
                  <a:pt x="183572" y="5075958"/>
                  <a:pt x="249381" y="5330535"/>
                  <a:pt x="285749" y="5429249"/>
                </a:cubicBezTo>
                <a:cubicBezTo>
                  <a:pt x="322117" y="5527963"/>
                  <a:pt x="323850" y="5536622"/>
                  <a:pt x="389659" y="5522767"/>
                </a:cubicBezTo>
                <a:cubicBezTo>
                  <a:pt x="455468" y="5508913"/>
                  <a:pt x="611331" y="5335731"/>
                  <a:pt x="680604" y="5346122"/>
                </a:cubicBezTo>
                <a:cubicBezTo>
                  <a:pt x="749877" y="5356513"/>
                  <a:pt x="720436" y="5495059"/>
                  <a:pt x="805295" y="5585113"/>
                </a:cubicBezTo>
                <a:cubicBezTo>
                  <a:pt x="890154" y="5675167"/>
                  <a:pt x="1222663" y="5805054"/>
                  <a:pt x="1189759" y="5886449"/>
                </a:cubicBezTo>
                <a:cubicBezTo>
                  <a:pt x="1156855" y="5967844"/>
                  <a:pt x="623454" y="6031921"/>
                  <a:pt x="607868" y="6073485"/>
                </a:cubicBezTo>
                <a:cubicBezTo>
                  <a:pt x="592282" y="6115049"/>
                  <a:pt x="1047749" y="6115049"/>
                  <a:pt x="1096240" y="6135831"/>
                </a:cubicBezTo>
                <a:cubicBezTo>
                  <a:pt x="1144731" y="6156613"/>
                  <a:pt x="955963" y="6163540"/>
                  <a:pt x="898813" y="6198176"/>
                </a:cubicBezTo>
                <a:cubicBezTo>
                  <a:pt x="841663" y="6232812"/>
                  <a:pt x="685799" y="6307281"/>
                  <a:pt x="753340" y="6343649"/>
                </a:cubicBezTo>
                <a:cubicBezTo>
                  <a:pt x="820881" y="6380017"/>
                  <a:pt x="1191491" y="6416385"/>
                  <a:pt x="1304059" y="6416385"/>
                </a:cubicBezTo>
                <a:cubicBezTo>
                  <a:pt x="1416627" y="6416385"/>
                  <a:pt x="1416626" y="6341917"/>
                  <a:pt x="1428749" y="6343649"/>
                </a:cubicBezTo>
                <a:cubicBezTo>
                  <a:pt x="1440872" y="6345381"/>
                  <a:pt x="1245177" y="6402531"/>
                  <a:pt x="1376795" y="6426776"/>
                </a:cubicBezTo>
                <a:cubicBezTo>
                  <a:pt x="1508413" y="6451021"/>
                  <a:pt x="2008909" y="6504708"/>
                  <a:pt x="2218459" y="6489122"/>
                </a:cubicBezTo>
                <a:cubicBezTo>
                  <a:pt x="2428009" y="6473536"/>
                  <a:pt x="2602922" y="6338454"/>
                  <a:pt x="2634095" y="6333258"/>
                </a:cubicBezTo>
                <a:cubicBezTo>
                  <a:pt x="2665268" y="6328062"/>
                  <a:pt x="2360468" y="6426776"/>
                  <a:pt x="2405495" y="6457949"/>
                </a:cubicBezTo>
                <a:cubicBezTo>
                  <a:pt x="2450522" y="6489122"/>
                  <a:pt x="2793423" y="6509904"/>
                  <a:pt x="2904259" y="6520295"/>
                </a:cubicBezTo>
                <a:cubicBezTo>
                  <a:pt x="3015095" y="6530686"/>
                  <a:pt x="3011631" y="6523759"/>
                  <a:pt x="3070513" y="6520295"/>
                </a:cubicBezTo>
                <a:cubicBezTo>
                  <a:pt x="3129395" y="6516831"/>
                  <a:pt x="3186545" y="6485659"/>
                  <a:pt x="3257549" y="6499513"/>
                </a:cubicBezTo>
                <a:cubicBezTo>
                  <a:pt x="3328553" y="6513367"/>
                  <a:pt x="3444585" y="6601690"/>
                  <a:pt x="3496540" y="6603422"/>
                </a:cubicBezTo>
                <a:cubicBezTo>
                  <a:pt x="3548495" y="6605154"/>
                  <a:pt x="3513859" y="6520295"/>
                  <a:pt x="3569277" y="6509904"/>
                </a:cubicBezTo>
                <a:cubicBezTo>
                  <a:pt x="3624695" y="6499513"/>
                  <a:pt x="3782290" y="6549735"/>
                  <a:pt x="3829049" y="6541076"/>
                </a:cubicBezTo>
                <a:cubicBezTo>
                  <a:pt x="3875808" y="6532417"/>
                  <a:pt x="3744190" y="6449290"/>
                  <a:pt x="3849831" y="6457949"/>
                </a:cubicBezTo>
                <a:cubicBezTo>
                  <a:pt x="3955472" y="6466608"/>
                  <a:pt x="4300104" y="6582640"/>
                  <a:pt x="4462895" y="6593031"/>
                </a:cubicBezTo>
                <a:cubicBezTo>
                  <a:pt x="4625686" y="6603422"/>
                  <a:pt x="4724400" y="6553199"/>
                  <a:pt x="4826577" y="6520295"/>
                </a:cubicBezTo>
                <a:cubicBezTo>
                  <a:pt x="4928754" y="6487391"/>
                  <a:pt x="5036127" y="6437168"/>
                  <a:pt x="5075959" y="6395604"/>
                </a:cubicBezTo>
                <a:cubicBezTo>
                  <a:pt x="5115791" y="6354040"/>
                  <a:pt x="5098473" y="6309013"/>
                  <a:pt x="5065568" y="6270913"/>
                </a:cubicBezTo>
                <a:cubicBezTo>
                  <a:pt x="5032663" y="6232813"/>
                  <a:pt x="4999758" y="6224154"/>
                  <a:pt x="4878531" y="6167004"/>
                </a:cubicBezTo>
                <a:cubicBezTo>
                  <a:pt x="4757304" y="6109854"/>
                  <a:pt x="4476749" y="5997286"/>
                  <a:pt x="4338204" y="5928013"/>
                </a:cubicBezTo>
                <a:cubicBezTo>
                  <a:pt x="4199659" y="5858740"/>
                  <a:pt x="4133850" y="5806785"/>
                  <a:pt x="4047259" y="5751367"/>
                </a:cubicBezTo>
                <a:cubicBezTo>
                  <a:pt x="3960668" y="5695949"/>
                  <a:pt x="3855027" y="5621481"/>
                  <a:pt x="3818659" y="5595504"/>
                </a:cubicBezTo>
                <a:cubicBezTo>
                  <a:pt x="3782291" y="5569527"/>
                  <a:pt x="3790949" y="5586845"/>
                  <a:pt x="3829049" y="5595504"/>
                </a:cubicBezTo>
                <a:cubicBezTo>
                  <a:pt x="3867149" y="5604163"/>
                  <a:pt x="3993573" y="5654385"/>
                  <a:pt x="4047259" y="5647458"/>
                </a:cubicBezTo>
                <a:cubicBezTo>
                  <a:pt x="4100945" y="5640531"/>
                  <a:pt x="4147705" y="5581649"/>
                  <a:pt x="4151168" y="5553940"/>
                </a:cubicBezTo>
                <a:cubicBezTo>
                  <a:pt x="4154631" y="5526231"/>
                  <a:pt x="4109604" y="5510645"/>
                  <a:pt x="4068040" y="5481204"/>
                </a:cubicBezTo>
                <a:cubicBezTo>
                  <a:pt x="4026476" y="5451763"/>
                  <a:pt x="3929495" y="5401540"/>
                  <a:pt x="3901786" y="5377295"/>
                </a:cubicBezTo>
                <a:cubicBezTo>
                  <a:pt x="3874077" y="5353050"/>
                  <a:pt x="3872345" y="5363440"/>
                  <a:pt x="3901786" y="5335731"/>
                </a:cubicBezTo>
                <a:cubicBezTo>
                  <a:pt x="3931227" y="5308022"/>
                  <a:pt x="4050722" y="5237017"/>
                  <a:pt x="4078431" y="5211040"/>
                </a:cubicBezTo>
                <a:cubicBezTo>
                  <a:pt x="4106140" y="5185063"/>
                  <a:pt x="4012622" y="5280313"/>
                  <a:pt x="4068040" y="5179867"/>
                </a:cubicBezTo>
                <a:cubicBezTo>
                  <a:pt x="4123458" y="5079422"/>
                  <a:pt x="4357254" y="4698422"/>
                  <a:pt x="4410940" y="4608367"/>
                </a:cubicBezTo>
                <a:cubicBezTo>
                  <a:pt x="4464627" y="4518313"/>
                  <a:pt x="4404013" y="4668981"/>
                  <a:pt x="4390159" y="4639540"/>
                </a:cubicBezTo>
                <a:cubicBezTo>
                  <a:pt x="4376305" y="4610099"/>
                  <a:pt x="4319154" y="4544290"/>
                  <a:pt x="4327813" y="4431722"/>
                </a:cubicBezTo>
                <a:cubicBezTo>
                  <a:pt x="4336472" y="4319154"/>
                  <a:pt x="4429990" y="4055917"/>
                  <a:pt x="4442113" y="3964131"/>
                </a:cubicBezTo>
                <a:cubicBezTo>
                  <a:pt x="4454236" y="3872345"/>
                  <a:pt x="4435185" y="3965863"/>
                  <a:pt x="4400549" y="3881004"/>
                </a:cubicBezTo>
                <a:cubicBezTo>
                  <a:pt x="4365913" y="3796145"/>
                  <a:pt x="4333009" y="3659331"/>
                  <a:pt x="4234295" y="3454976"/>
                </a:cubicBezTo>
                <a:cubicBezTo>
                  <a:pt x="4135581" y="3250621"/>
                  <a:pt x="3894859" y="2805544"/>
                  <a:pt x="3808268" y="2654876"/>
                </a:cubicBezTo>
                <a:cubicBezTo>
                  <a:pt x="3721677" y="2504208"/>
                  <a:pt x="3763240" y="2582140"/>
                  <a:pt x="3714749" y="2550967"/>
                </a:cubicBezTo>
                <a:cubicBezTo>
                  <a:pt x="3666258" y="2519794"/>
                  <a:pt x="3539835" y="2504208"/>
                  <a:pt x="3517322" y="2467840"/>
                </a:cubicBezTo>
                <a:cubicBezTo>
                  <a:pt x="3494809" y="2431472"/>
                  <a:pt x="3600450" y="2400299"/>
                  <a:pt x="3579668" y="2332758"/>
                </a:cubicBezTo>
                <a:cubicBezTo>
                  <a:pt x="3558886" y="2265217"/>
                  <a:pt x="3482686" y="2130136"/>
                  <a:pt x="3392631" y="2062595"/>
                </a:cubicBezTo>
                <a:cubicBezTo>
                  <a:pt x="3302576" y="1995054"/>
                  <a:pt x="3141517" y="1988127"/>
                  <a:pt x="3039340" y="1927513"/>
                </a:cubicBezTo>
                <a:cubicBezTo>
                  <a:pt x="2937163" y="1866899"/>
                  <a:pt x="2869622" y="1756063"/>
                  <a:pt x="2779568" y="1698913"/>
                </a:cubicBezTo>
                <a:cubicBezTo>
                  <a:pt x="2689514" y="1641763"/>
                  <a:pt x="2568286" y="1636568"/>
                  <a:pt x="2499013" y="1584613"/>
                </a:cubicBezTo>
                <a:cubicBezTo>
                  <a:pt x="2429740" y="1532658"/>
                  <a:pt x="2389908" y="1439140"/>
                  <a:pt x="2363931" y="1387185"/>
                </a:cubicBezTo>
                <a:cubicBezTo>
                  <a:pt x="2337954" y="1335230"/>
                  <a:pt x="2346613" y="1307521"/>
                  <a:pt x="2343149" y="1272885"/>
                </a:cubicBezTo>
                <a:cubicBezTo>
                  <a:pt x="2339685" y="1238249"/>
                  <a:pt x="2346613" y="1214003"/>
                  <a:pt x="2343149" y="1179367"/>
                </a:cubicBezTo>
                <a:cubicBezTo>
                  <a:pt x="2339686" y="1144731"/>
                  <a:pt x="2311977" y="1101435"/>
                  <a:pt x="2322368" y="1065067"/>
                </a:cubicBezTo>
                <a:cubicBezTo>
                  <a:pt x="2332759" y="1028699"/>
                  <a:pt x="2410690" y="1004453"/>
                  <a:pt x="2405495" y="961158"/>
                </a:cubicBezTo>
                <a:cubicBezTo>
                  <a:pt x="2400300" y="917863"/>
                  <a:pt x="2306781" y="846859"/>
                  <a:pt x="2291195" y="805295"/>
                </a:cubicBezTo>
                <a:cubicBezTo>
                  <a:pt x="2275609" y="763731"/>
                  <a:pt x="2318904" y="774121"/>
                  <a:pt x="2311977" y="711776"/>
                </a:cubicBezTo>
                <a:cubicBezTo>
                  <a:pt x="2305050" y="649431"/>
                  <a:pt x="2242704" y="507422"/>
                  <a:pt x="2249631" y="431222"/>
                </a:cubicBezTo>
                <a:cubicBezTo>
                  <a:pt x="2256558" y="355022"/>
                  <a:pt x="2353540" y="290944"/>
                  <a:pt x="2353540" y="254576"/>
                </a:cubicBezTo>
                <a:cubicBezTo>
                  <a:pt x="2353540" y="218208"/>
                  <a:pt x="2284267" y="235526"/>
                  <a:pt x="2249631" y="213013"/>
                </a:cubicBezTo>
                <a:cubicBezTo>
                  <a:pt x="2214995" y="190500"/>
                  <a:pt x="2173431" y="147204"/>
                  <a:pt x="2145722" y="119495"/>
                </a:cubicBezTo>
                <a:cubicBezTo>
                  <a:pt x="2118013" y="91786"/>
                  <a:pt x="2116282" y="65808"/>
                  <a:pt x="2083377" y="46758"/>
                </a:cubicBezTo>
                <a:cubicBezTo>
                  <a:pt x="2050473" y="27708"/>
                  <a:pt x="2043545" y="0"/>
                  <a:pt x="1948295" y="5195"/>
                </a:cubicBezTo>
                <a:cubicBezTo>
                  <a:pt x="1853045" y="10390"/>
                  <a:pt x="1643495" y="27708"/>
                  <a:pt x="1511877" y="77931"/>
                </a:cubicBezTo>
                <a:cubicBezTo>
                  <a:pt x="1380259" y="128154"/>
                  <a:pt x="1227859" y="216477"/>
                  <a:pt x="1158586" y="306531"/>
                </a:cubicBezTo>
                <a:cubicBezTo>
                  <a:pt x="1089313" y="396586"/>
                  <a:pt x="1130877" y="457200"/>
                  <a:pt x="1075459" y="576695"/>
                </a:cubicBez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 rot="21010368" flipH="1">
            <a:off x="8331357" y="2658533"/>
            <a:ext cx="1116000" cy="1188000"/>
          </a:xfrm>
          <a:custGeom>
            <a:avLst/>
            <a:gdLst>
              <a:gd name="connsiteX0" fmla="*/ 2636157 w 5334000"/>
              <a:gd name="connsiteY0" fmla="*/ 0 h 6291942"/>
              <a:gd name="connsiteX1" fmla="*/ 2821214 w 5334000"/>
              <a:gd name="connsiteY1" fmla="*/ 457200 h 6291942"/>
              <a:gd name="connsiteX2" fmla="*/ 2668814 w 5334000"/>
              <a:gd name="connsiteY2" fmla="*/ 315685 h 6291942"/>
              <a:gd name="connsiteX3" fmla="*/ 3017157 w 5334000"/>
              <a:gd name="connsiteY3" fmla="*/ 968828 h 6291942"/>
              <a:gd name="connsiteX4" fmla="*/ 2766785 w 5334000"/>
              <a:gd name="connsiteY4" fmla="*/ 881742 h 6291942"/>
              <a:gd name="connsiteX5" fmla="*/ 3191328 w 5334000"/>
              <a:gd name="connsiteY5" fmla="*/ 1349828 h 6291942"/>
              <a:gd name="connsiteX6" fmla="*/ 3049814 w 5334000"/>
              <a:gd name="connsiteY6" fmla="*/ 1306285 h 6291942"/>
              <a:gd name="connsiteX7" fmla="*/ 3267528 w 5334000"/>
              <a:gd name="connsiteY7" fmla="*/ 1578428 h 6291942"/>
              <a:gd name="connsiteX8" fmla="*/ 3071585 w 5334000"/>
              <a:gd name="connsiteY8" fmla="*/ 1556657 h 6291942"/>
              <a:gd name="connsiteX9" fmla="*/ 3354614 w 5334000"/>
              <a:gd name="connsiteY9" fmla="*/ 1643742 h 6291942"/>
              <a:gd name="connsiteX10" fmla="*/ 3311071 w 5334000"/>
              <a:gd name="connsiteY10" fmla="*/ 1817914 h 6291942"/>
              <a:gd name="connsiteX11" fmla="*/ 3550557 w 5334000"/>
              <a:gd name="connsiteY11" fmla="*/ 1850571 h 6291942"/>
              <a:gd name="connsiteX12" fmla="*/ 3517899 w 5334000"/>
              <a:gd name="connsiteY12" fmla="*/ 1992085 h 6291942"/>
              <a:gd name="connsiteX13" fmla="*/ 3713842 w 5334000"/>
              <a:gd name="connsiteY13" fmla="*/ 2035628 h 6291942"/>
              <a:gd name="connsiteX14" fmla="*/ 3692071 w 5334000"/>
              <a:gd name="connsiteY14" fmla="*/ 2177142 h 6291942"/>
              <a:gd name="connsiteX15" fmla="*/ 3833585 w 5334000"/>
              <a:gd name="connsiteY15" fmla="*/ 2253342 h 6291942"/>
              <a:gd name="connsiteX16" fmla="*/ 3996871 w 5334000"/>
              <a:gd name="connsiteY16" fmla="*/ 2362200 h 6291942"/>
              <a:gd name="connsiteX17" fmla="*/ 4323442 w 5334000"/>
              <a:gd name="connsiteY17" fmla="*/ 2329542 h 6291942"/>
              <a:gd name="connsiteX18" fmla="*/ 4377871 w 5334000"/>
              <a:gd name="connsiteY18" fmla="*/ 2906485 h 6291942"/>
              <a:gd name="connsiteX19" fmla="*/ 4301671 w 5334000"/>
              <a:gd name="connsiteY19" fmla="*/ 3178628 h 6291942"/>
              <a:gd name="connsiteX20" fmla="*/ 4247242 w 5334000"/>
              <a:gd name="connsiteY20" fmla="*/ 3058885 h 6291942"/>
              <a:gd name="connsiteX21" fmla="*/ 4160157 w 5334000"/>
              <a:gd name="connsiteY21" fmla="*/ 2667000 h 6291942"/>
              <a:gd name="connsiteX22" fmla="*/ 3735614 w 5334000"/>
              <a:gd name="connsiteY22" fmla="*/ 2667000 h 6291942"/>
              <a:gd name="connsiteX23" fmla="*/ 3626757 w 5334000"/>
              <a:gd name="connsiteY23" fmla="*/ 2764971 h 6291942"/>
              <a:gd name="connsiteX24" fmla="*/ 3561442 w 5334000"/>
              <a:gd name="connsiteY24" fmla="*/ 2939142 h 6291942"/>
              <a:gd name="connsiteX25" fmla="*/ 3474357 w 5334000"/>
              <a:gd name="connsiteY25" fmla="*/ 3243942 h 6291942"/>
              <a:gd name="connsiteX26" fmla="*/ 3463471 w 5334000"/>
              <a:gd name="connsiteY26" fmla="*/ 3374571 h 6291942"/>
              <a:gd name="connsiteX27" fmla="*/ 3071585 w 5334000"/>
              <a:gd name="connsiteY27" fmla="*/ 2906485 h 6291942"/>
              <a:gd name="connsiteX28" fmla="*/ 2745014 w 5334000"/>
              <a:gd name="connsiteY28" fmla="*/ 2296885 h 6291942"/>
              <a:gd name="connsiteX29" fmla="*/ 1699985 w 5334000"/>
              <a:gd name="connsiteY29" fmla="*/ 2013857 h 6291942"/>
              <a:gd name="connsiteX30" fmla="*/ 186871 w 5334000"/>
              <a:gd name="connsiteY30" fmla="*/ 1023257 h 6291942"/>
              <a:gd name="connsiteX31" fmla="*/ 578757 w 5334000"/>
              <a:gd name="connsiteY31" fmla="*/ 1534885 h 6291942"/>
              <a:gd name="connsiteX32" fmla="*/ 34471 w 5334000"/>
              <a:gd name="connsiteY32" fmla="*/ 1338942 h 6291942"/>
              <a:gd name="connsiteX33" fmla="*/ 567871 w 5334000"/>
              <a:gd name="connsiteY33" fmla="*/ 1850571 h 6291942"/>
              <a:gd name="connsiteX34" fmla="*/ 186871 w 5334000"/>
              <a:gd name="connsiteY34" fmla="*/ 1828800 h 6291942"/>
              <a:gd name="connsiteX35" fmla="*/ 611414 w 5334000"/>
              <a:gd name="connsiteY35" fmla="*/ 2133600 h 6291942"/>
              <a:gd name="connsiteX36" fmla="*/ 371928 w 5334000"/>
              <a:gd name="connsiteY36" fmla="*/ 2188028 h 6291942"/>
              <a:gd name="connsiteX37" fmla="*/ 644071 w 5334000"/>
              <a:gd name="connsiteY37" fmla="*/ 2383971 h 6291942"/>
              <a:gd name="connsiteX38" fmla="*/ 535214 w 5334000"/>
              <a:gd name="connsiteY38" fmla="*/ 2449285 h 6291942"/>
              <a:gd name="connsiteX39" fmla="*/ 752928 w 5334000"/>
              <a:gd name="connsiteY39" fmla="*/ 2569028 h 6291942"/>
              <a:gd name="connsiteX40" fmla="*/ 698499 w 5334000"/>
              <a:gd name="connsiteY40" fmla="*/ 2645228 h 6291942"/>
              <a:gd name="connsiteX41" fmla="*/ 1101271 w 5334000"/>
              <a:gd name="connsiteY41" fmla="*/ 2830285 h 6291942"/>
              <a:gd name="connsiteX42" fmla="*/ 905328 w 5334000"/>
              <a:gd name="connsiteY42" fmla="*/ 2917371 h 6291942"/>
              <a:gd name="connsiteX43" fmla="*/ 1253671 w 5334000"/>
              <a:gd name="connsiteY43" fmla="*/ 2971800 h 6291942"/>
              <a:gd name="connsiteX44" fmla="*/ 1275442 w 5334000"/>
              <a:gd name="connsiteY44" fmla="*/ 3026228 h 6291942"/>
              <a:gd name="connsiteX45" fmla="*/ 1460499 w 5334000"/>
              <a:gd name="connsiteY45" fmla="*/ 2971800 h 6291942"/>
              <a:gd name="connsiteX46" fmla="*/ 1569357 w 5334000"/>
              <a:gd name="connsiteY46" fmla="*/ 3211285 h 6291942"/>
              <a:gd name="connsiteX47" fmla="*/ 2037442 w 5334000"/>
              <a:gd name="connsiteY47" fmla="*/ 3124200 h 6291942"/>
              <a:gd name="connsiteX48" fmla="*/ 2298699 w 5334000"/>
              <a:gd name="connsiteY48" fmla="*/ 3505200 h 6291942"/>
              <a:gd name="connsiteX49" fmla="*/ 2309585 w 5334000"/>
              <a:gd name="connsiteY49" fmla="*/ 3875314 h 6291942"/>
              <a:gd name="connsiteX50" fmla="*/ 2853871 w 5334000"/>
              <a:gd name="connsiteY50" fmla="*/ 3940628 h 6291942"/>
              <a:gd name="connsiteX51" fmla="*/ 2505528 w 5334000"/>
              <a:gd name="connsiteY51" fmla="*/ 4027714 h 6291942"/>
              <a:gd name="connsiteX52" fmla="*/ 2440214 w 5334000"/>
              <a:gd name="connsiteY52" fmla="*/ 4125685 h 6291942"/>
              <a:gd name="connsiteX53" fmla="*/ 2374899 w 5334000"/>
              <a:gd name="connsiteY53" fmla="*/ 4223657 h 6291942"/>
              <a:gd name="connsiteX54" fmla="*/ 2657928 w 5334000"/>
              <a:gd name="connsiteY54" fmla="*/ 4354285 h 6291942"/>
              <a:gd name="connsiteX55" fmla="*/ 2810328 w 5334000"/>
              <a:gd name="connsiteY55" fmla="*/ 4223657 h 6291942"/>
              <a:gd name="connsiteX56" fmla="*/ 3332842 w 5334000"/>
              <a:gd name="connsiteY56" fmla="*/ 4147457 h 6291942"/>
              <a:gd name="connsiteX57" fmla="*/ 3583214 w 5334000"/>
              <a:gd name="connsiteY57" fmla="*/ 3810000 h 6291942"/>
              <a:gd name="connsiteX58" fmla="*/ 3289299 w 5334000"/>
              <a:gd name="connsiteY58" fmla="*/ 4180114 h 6291942"/>
              <a:gd name="connsiteX59" fmla="*/ 2930071 w 5334000"/>
              <a:gd name="connsiteY59" fmla="*/ 4191000 h 6291942"/>
              <a:gd name="connsiteX60" fmla="*/ 3289299 w 5334000"/>
              <a:gd name="connsiteY60" fmla="*/ 4430485 h 6291942"/>
              <a:gd name="connsiteX61" fmla="*/ 2734128 w 5334000"/>
              <a:gd name="connsiteY61" fmla="*/ 4865914 h 6291942"/>
              <a:gd name="connsiteX62" fmla="*/ 1710871 w 5334000"/>
              <a:gd name="connsiteY62" fmla="*/ 4833257 h 6291942"/>
              <a:gd name="connsiteX63" fmla="*/ 1101271 w 5334000"/>
              <a:gd name="connsiteY63" fmla="*/ 4974771 h 6291942"/>
              <a:gd name="connsiteX64" fmla="*/ 1318985 w 5334000"/>
              <a:gd name="connsiteY64" fmla="*/ 5431971 h 6291942"/>
              <a:gd name="connsiteX65" fmla="*/ 1569357 w 5334000"/>
              <a:gd name="connsiteY65" fmla="*/ 5475514 h 6291942"/>
              <a:gd name="connsiteX66" fmla="*/ 1895928 w 5334000"/>
              <a:gd name="connsiteY66" fmla="*/ 5769428 h 6291942"/>
              <a:gd name="connsiteX67" fmla="*/ 2244271 w 5334000"/>
              <a:gd name="connsiteY67" fmla="*/ 5573485 h 6291942"/>
              <a:gd name="connsiteX68" fmla="*/ 2625271 w 5334000"/>
              <a:gd name="connsiteY68" fmla="*/ 5410200 h 6291942"/>
              <a:gd name="connsiteX69" fmla="*/ 2842985 w 5334000"/>
              <a:gd name="connsiteY69" fmla="*/ 5127171 h 6291942"/>
              <a:gd name="connsiteX70" fmla="*/ 2287814 w 5334000"/>
              <a:gd name="connsiteY70" fmla="*/ 6063342 h 6291942"/>
              <a:gd name="connsiteX71" fmla="*/ 2048328 w 5334000"/>
              <a:gd name="connsiteY71" fmla="*/ 6259285 h 6291942"/>
              <a:gd name="connsiteX72" fmla="*/ 2353128 w 5334000"/>
              <a:gd name="connsiteY72" fmla="*/ 6237514 h 6291942"/>
              <a:gd name="connsiteX73" fmla="*/ 2538185 w 5334000"/>
              <a:gd name="connsiteY73" fmla="*/ 5932714 h 6291942"/>
              <a:gd name="connsiteX74" fmla="*/ 2712357 w 5334000"/>
              <a:gd name="connsiteY74" fmla="*/ 5649685 h 6291942"/>
              <a:gd name="connsiteX75" fmla="*/ 2614385 w 5334000"/>
              <a:gd name="connsiteY75" fmla="*/ 6019800 h 6291942"/>
              <a:gd name="connsiteX76" fmla="*/ 2494642 w 5334000"/>
              <a:gd name="connsiteY76" fmla="*/ 6215742 h 6291942"/>
              <a:gd name="connsiteX77" fmla="*/ 2832099 w 5334000"/>
              <a:gd name="connsiteY77" fmla="*/ 6106885 h 6291942"/>
              <a:gd name="connsiteX78" fmla="*/ 2777671 w 5334000"/>
              <a:gd name="connsiteY78" fmla="*/ 5998028 h 6291942"/>
              <a:gd name="connsiteX79" fmla="*/ 3049814 w 5334000"/>
              <a:gd name="connsiteY79" fmla="*/ 5475514 h 6291942"/>
              <a:gd name="connsiteX80" fmla="*/ 3115128 w 5334000"/>
              <a:gd name="connsiteY80" fmla="*/ 5203371 h 6291942"/>
              <a:gd name="connsiteX81" fmla="*/ 3071585 w 5334000"/>
              <a:gd name="connsiteY81" fmla="*/ 5464628 h 6291942"/>
              <a:gd name="connsiteX82" fmla="*/ 2984499 w 5334000"/>
              <a:gd name="connsiteY82" fmla="*/ 5508171 h 6291942"/>
              <a:gd name="connsiteX83" fmla="*/ 3300185 w 5334000"/>
              <a:gd name="connsiteY83" fmla="*/ 5431971 h 6291942"/>
              <a:gd name="connsiteX84" fmla="*/ 3485242 w 5334000"/>
              <a:gd name="connsiteY84" fmla="*/ 5529942 h 6291942"/>
              <a:gd name="connsiteX85" fmla="*/ 3822699 w 5334000"/>
              <a:gd name="connsiteY85" fmla="*/ 4996542 h 6291942"/>
              <a:gd name="connsiteX86" fmla="*/ 4138385 w 5334000"/>
              <a:gd name="connsiteY86" fmla="*/ 4691742 h 6291942"/>
              <a:gd name="connsiteX87" fmla="*/ 4171042 w 5334000"/>
              <a:gd name="connsiteY87" fmla="*/ 4626428 h 6291942"/>
              <a:gd name="connsiteX88" fmla="*/ 4279899 w 5334000"/>
              <a:gd name="connsiteY88" fmla="*/ 4343400 h 6291942"/>
              <a:gd name="connsiteX89" fmla="*/ 4225471 w 5334000"/>
              <a:gd name="connsiteY89" fmla="*/ 4158342 h 6291942"/>
              <a:gd name="connsiteX90" fmla="*/ 4312557 w 5334000"/>
              <a:gd name="connsiteY90" fmla="*/ 4103914 h 6291942"/>
              <a:gd name="connsiteX91" fmla="*/ 4236357 w 5334000"/>
              <a:gd name="connsiteY91" fmla="*/ 4256314 h 6291942"/>
              <a:gd name="connsiteX92" fmla="*/ 4247242 w 5334000"/>
              <a:gd name="connsiteY92" fmla="*/ 4441371 h 6291942"/>
              <a:gd name="connsiteX93" fmla="*/ 4149271 w 5334000"/>
              <a:gd name="connsiteY93" fmla="*/ 4691742 h 6291942"/>
              <a:gd name="connsiteX94" fmla="*/ 4519385 w 5334000"/>
              <a:gd name="connsiteY94" fmla="*/ 4386942 h 6291942"/>
              <a:gd name="connsiteX95" fmla="*/ 4856842 w 5334000"/>
              <a:gd name="connsiteY95" fmla="*/ 4724400 h 6291942"/>
              <a:gd name="connsiteX96" fmla="*/ 5074557 w 5334000"/>
              <a:gd name="connsiteY96" fmla="*/ 4757057 h 6291942"/>
              <a:gd name="connsiteX97" fmla="*/ 5183414 w 5334000"/>
              <a:gd name="connsiteY97" fmla="*/ 4963885 h 6291942"/>
              <a:gd name="connsiteX98" fmla="*/ 5194299 w 5334000"/>
              <a:gd name="connsiteY98" fmla="*/ 4822371 h 6291942"/>
              <a:gd name="connsiteX99" fmla="*/ 5324928 w 5334000"/>
              <a:gd name="connsiteY99" fmla="*/ 4811485 h 6291942"/>
              <a:gd name="connsiteX100" fmla="*/ 5248728 w 5334000"/>
              <a:gd name="connsiteY100" fmla="*/ 4735285 h 6291942"/>
              <a:gd name="connsiteX101" fmla="*/ 5216071 w 5334000"/>
              <a:gd name="connsiteY101" fmla="*/ 4680857 h 6291942"/>
              <a:gd name="connsiteX102" fmla="*/ 5128985 w 5334000"/>
              <a:gd name="connsiteY102" fmla="*/ 4615542 h 6291942"/>
              <a:gd name="connsiteX103" fmla="*/ 5172528 w 5334000"/>
              <a:gd name="connsiteY103" fmla="*/ 4626428 h 6291942"/>
              <a:gd name="connsiteX104" fmla="*/ 5237842 w 5334000"/>
              <a:gd name="connsiteY104" fmla="*/ 4593771 h 6291942"/>
              <a:gd name="connsiteX105" fmla="*/ 4987471 w 5334000"/>
              <a:gd name="connsiteY105" fmla="*/ 4506685 h 6291942"/>
              <a:gd name="connsiteX106" fmla="*/ 4747985 w 5334000"/>
              <a:gd name="connsiteY106" fmla="*/ 4234542 h 6291942"/>
              <a:gd name="connsiteX107" fmla="*/ 5052785 w 5334000"/>
              <a:gd name="connsiteY107" fmla="*/ 3842657 h 6291942"/>
              <a:gd name="connsiteX108" fmla="*/ 5128985 w 5334000"/>
              <a:gd name="connsiteY108" fmla="*/ 3080657 h 6291942"/>
              <a:gd name="connsiteX109" fmla="*/ 5020128 w 5334000"/>
              <a:gd name="connsiteY109" fmla="*/ 2764971 h 6291942"/>
              <a:gd name="connsiteX110" fmla="*/ 4595585 w 5334000"/>
              <a:gd name="connsiteY110" fmla="*/ 1839685 h 6291942"/>
              <a:gd name="connsiteX111" fmla="*/ 3888014 w 5334000"/>
              <a:gd name="connsiteY111" fmla="*/ 1545771 h 6291942"/>
              <a:gd name="connsiteX112" fmla="*/ 3430814 w 5334000"/>
              <a:gd name="connsiteY112" fmla="*/ 1143000 h 6291942"/>
              <a:gd name="connsiteX113" fmla="*/ 3136899 w 5334000"/>
              <a:gd name="connsiteY113" fmla="*/ 794657 h 6291942"/>
              <a:gd name="connsiteX114" fmla="*/ 2875642 w 5334000"/>
              <a:gd name="connsiteY114" fmla="*/ 402771 h 6291942"/>
              <a:gd name="connsiteX115" fmla="*/ 2745014 w 5334000"/>
              <a:gd name="connsiteY115" fmla="*/ 152400 h 6291942"/>
              <a:gd name="connsiteX116" fmla="*/ 2647042 w 5334000"/>
              <a:gd name="connsiteY116" fmla="*/ 65314 h 6291942"/>
              <a:gd name="connsiteX117" fmla="*/ 2679699 w 5334000"/>
              <a:gd name="connsiteY117" fmla="*/ 87085 h 6291942"/>
              <a:gd name="connsiteX118" fmla="*/ 2734128 w 5334000"/>
              <a:gd name="connsiteY118" fmla="*/ 43542 h 6291942"/>
              <a:gd name="connsiteX119" fmla="*/ 2679699 w 5334000"/>
              <a:gd name="connsiteY119" fmla="*/ 141514 h 6291942"/>
              <a:gd name="connsiteX120" fmla="*/ 2734128 w 5334000"/>
              <a:gd name="connsiteY120" fmla="*/ 217714 h 6291942"/>
              <a:gd name="connsiteX121" fmla="*/ 2701471 w 5334000"/>
              <a:gd name="connsiteY121" fmla="*/ 195942 h 62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334000" h="6291942">
                <a:moveTo>
                  <a:pt x="2636157" y="0"/>
                </a:moveTo>
                <a:cubicBezTo>
                  <a:pt x="2725964" y="202293"/>
                  <a:pt x="2815771" y="404586"/>
                  <a:pt x="2821214" y="457200"/>
                </a:cubicBezTo>
                <a:cubicBezTo>
                  <a:pt x="2826657" y="509814"/>
                  <a:pt x="2636157" y="230414"/>
                  <a:pt x="2668814" y="315685"/>
                </a:cubicBezTo>
                <a:cubicBezTo>
                  <a:pt x="2701471" y="400956"/>
                  <a:pt x="3000829" y="874485"/>
                  <a:pt x="3017157" y="968828"/>
                </a:cubicBezTo>
                <a:cubicBezTo>
                  <a:pt x="3033485" y="1063171"/>
                  <a:pt x="2737756" y="818242"/>
                  <a:pt x="2766785" y="881742"/>
                </a:cubicBezTo>
                <a:cubicBezTo>
                  <a:pt x="2795814" y="945242"/>
                  <a:pt x="3144157" y="1279071"/>
                  <a:pt x="3191328" y="1349828"/>
                </a:cubicBezTo>
                <a:cubicBezTo>
                  <a:pt x="3238500" y="1420585"/>
                  <a:pt x="3037114" y="1268185"/>
                  <a:pt x="3049814" y="1306285"/>
                </a:cubicBezTo>
                <a:cubicBezTo>
                  <a:pt x="3062514" y="1344385"/>
                  <a:pt x="3263899" y="1536699"/>
                  <a:pt x="3267528" y="1578428"/>
                </a:cubicBezTo>
                <a:cubicBezTo>
                  <a:pt x="3271157" y="1620157"/>
                  <a:pt x="3057071" y="1545771"/>
                  <a:pt x="3071585" y="1556657"/>
                </a:cubicBezTo>
                <a:cubicBezTo>
                  <a:pt x="3086099" y="1567543"/>
                  <a:pt x="3314700" y="1600199"/>
                  <a:pt x="3354614" y="1643742"/>
                </a:cubicBezTo>
                <a:cubicBezTo>
                  <a:pt x="3394528" y="1687285"/>
                  <a:pt x="3278414" y="1783443"/>
                  <a:pt x="3311071" y="1817914"/>
                </a:cubicBezTo>
                <a:cubicBezTo>
                  <a:pt x="3343728" y="1852385"/>
                  <a:pt x="3516086" y="1821543"/>
                  <a:pt x="3550557" y="1850571"/>
                </a:cubicBezTo>
                <a:cubicBezTo>
                  <a:pt x="3585028" y="1879599"/>
                  <a:pt x="3490685" y="1961242"/>
                  <a:pt x="3517899" y="1992085"/>
                </a:cubicBezTo>
                <a:cubicBezTo>
                  <a:pt x="3545113" y="2022928"/>
                  <a:pt x="3684814" y="2004785"/>
                  <a:pt x="3713842" y="2035628"/>
                </a:cubicBezTo>
                <a:cubicBezTo>
                  <a:pt x="3742870" y="2066471"/>
                  <a:pt x="3672114" y="2140856"/>
                  <a:pt x="3692071" y="2177142"/>
                </a:cubicBezTo>
                <a:cubicBezTo>
                  <a:pt x="3712028" y="2213428"/>
                  <a:pt x="3782785" y="2222499"/>
                  <a:pt x="3833585" y="2253342"/>
                </a:cubicBezTo>
                <a:cubicBezTo>
                  <a:pt x="3884385" y="2284185"/>
                  <a:pt x="3915228" y="2349500"/>
                  <a:pt x="3996871" y="2362200"/>
                </a:cubicBezTo>
                <a:cubicBezTo>
                  <a:pt x="4078514" y="2374900"/>
                  <a:pt x="4259942" y="2238828"/>
                  <a:pt x="4323442" y="2329542"/>
                </a:cubicBezTo>
                <a:cubicBezTo>
                  <a:pt x="4386942" y="2420256"/>
                  <a:pt x="4381499" y="2764971"/>
                  <a:pt x="4377871" y="2906485"/>
                </a:cubicBezTo>
                <a:cubicBezTo>
                  <a:pt x="4374243" y="3047999"/>
                  <a:pt x="4323442" y="3153228"/>
                  <a:pt x="4301671" y="3178628"/>
                </a:cubicBezTo>
                <a:cubicBezTo>
                  <a:pt x="4279900" y="3204028"/>
                  <a:pt x="4270828" y="3144156"/>
                  <a:pt x="4247242" y="3058885"/>
                </a:cubicBezTo>
                <a:cubicBezTo>
                  <a:pt x="4223656" y="2973614"/>
                  <a:pt x="4245428" y="2732314"/>
                  <a:pt x="4160157" y="2667000"/>
                </a:cubicBezTo>
                <a:cubicBezTo>
                  <a:pt x="4074886" y="2601686"/>
                  <a:pt x="3824514" y="2650672"/>
                  <a:pt x="3735614" y="2667000"/>
                </a:cubicBezTo>
                <a:cubicBezTo>
                  <a:pt x="3646714" y="2683328"/>
                  <a:pt x="3655786" y="2719614"/>
                  <a:pt x="3626757" y="2764971"/>
                </a:cubicBezTo>
                <a:cubicBezTo>
                  <a:pt x="3597728" y="2810328"/>
                  <a:pt x="3586842" y="2859314"/>
                  <a:pt x="3561442" y="2939142"/>
                </a:cubicBezTo>
                <a:cubicBezTo>
                  <a:pt x="3536042" y="3018970"/>
                  <a:pt x="3490685" y="3171371"/>
                  <a:pt x="3474357" y="3243942"/>
                </a:cubicBezTo>
                <a:cubicBezTo>
                  <a:pt x="3458029" y="3316513"/>
                  <a:pt x="3530600" y="3430814"/>
                  <a:pt x="3463471" y="3374571"/>
                </a:cubicBezTo>
                <a:cubicBezTo>
                  <a:pt x="3396342" y="3318328"/>
                  <a:pt x="3191328" y="3086099"/>
                  <a:pt x="3071585" y="2906485"/>
                </a:cubicBezTo>
                <a:cubicBezTo>
                  <a:pt x="2951842" y="2726871"/>
                  <a:pt x="2973614" y="2445656"/>
                  <a:pt x="2745014" y="2296885"/>
                </a:cubicBezTo>
                <a:cubicBezTo>
                  <a:pt x="2516414" y="2148114"/>
                  <a:pt x="2126342" y="2226128"/>
                  <a:pt x="1699985" y="2013857"/>
                </a:cubicBezTo>
                <a:cubicBezTo>
                  <a:pt x="1273628" y="1801586"/>
                  <a:pt x="373742" y="1103086"/>
                  <a:pt x="186871" y="1023257"/>
                </a:cubicBezTo>
                <a:cubicBezTo>
                  <a:pt x="0" y="943428"/>
                  <a:pt x="604157" y="1482271"/>
                  <a:pt x="578757" y="1534885"/>
                </a:cubicBezTo>
                <a:cubicBezTo>
                  <a:pt x="553357" y="1587499"/>
                  <a:pt x="36285" y="1286328"/>
                  <a:pt x="34471" y="1338942"/>
                </a:cubicBezTo>
                <a:cubicBezTo>
                  <a:pt x="32657" y="1391556"/>
                  <a:pt x="542471" y="1768928"/>
                  <a:pt x="567871" y="1850571"/>
                </a:cubicBezTo>
                <a:cubicBezTo>
                  <a:pt x="593271" y="1932214"/>
                  <a:pt x="179614" y="1781629"/>
                  <a:pt x="186871" y="1828800"/>
                </a:cubicBezTo>
                <a:cubicBezTo>
                  <a:pt x="194128" y="1875972"/>
                  <a:pt x="580571" y="2073729"/>
                  <a:pt x="611414" y="2133600"/>
                </a:cubicBezTo>
                <a:cubicBezTo>
                  <a:pt x="642257" y="2193471"/>
                  <a:pt x="366485" y="2146299"/>
                  <a:pt x="371928" y="2188028"/>
                </a:cubicBezTo>
                <a:cubicBezTo>
                  <a:pt x="377371" y="2229757"/>
                  <a:pt x="616857" y="2340428"/>
                  <a:pt x="644071" y="2383971"/>
                </a:cubicBezTo>
                <a:cubicBezTo>
                  <a:pt x="671285" y="2427514"/>
                  <a:pt x="517071" y="2418442"/>
                  <a:pt x="535214" y="2449285"/>
                </a:cubicBezTo>
                <a:cubicBezTo>
                  <a:pt x="553357" y="2480128"/>
                  <a:pt x="725714" y="2536371"/>
                  <a:pt x="752928" y="2569028"/>
                </a:cubicBezTo>
                <a:cubicBezTo>
                  <a:pt x="780142" y="2601685"/>
                  <a:pt x="640442" y="2601685"/>
                  <a:pt x="698499" y="2645228"/>
                </a:cubicBezTo>
                <a:cubicBezTo>
                  <a:pt x="756556" y="2688771"/>
                  <a:pt x="1066800" y="2784928"/>
                  <a:pt x="1101271" y="2830285"/>
                </a:cubicBezTo>
                <a:cubicBezTo>
                  <a:pt x="1135742" y="2875642"/>
                  <a:pt x="879928" y="2893785"/>
                  <a:pt x="905328" y="2917371"/>
                </a:cubicBezTo>
                <a:cubicBezTo>
                  <a:pt x="930728" y="2940957"/>
                  <a:pt x="1191985" y="2953657"/>
                  <a:pt x="1253671" y="2971800"/>
                </a:cubicBezTo>
                <a:cubicBezTo>
                  <a:pt x="1315357" y="2989943"/>
                  <a:pt x="1240971" y="3026228"/>
                  <a:pt x="1275442" y="3026228"/>
                </a:cubicBezTo>
                <a:cubicBezTo>
                  <a:pt x="1309913" y="3026228"/>
                  <a:pt x="1411513" y="2940957"/>
                  <a:pt x="1460499" y="2971800"/>
                </a:cubicBezTo>
                <a:cubicBezTo>
                  <a:pt x="1509485" y="3002643"/>
                  <a:pt x="1473200" y="3185885"/>
                  <a:pt x="1569357" y="3211285"/>
                </a:cubicBezTo>
                <a:cubicBezTo>
                  <a:pt x="1665514" y="3236685"/>
                  <a:pt x="1915885" y="3075214"/>
                  <a:pt x="2037442" y="3124200"/>
                </a:cubicBezTo>
                <a:cubicBezTo>
                  <a:pt x="2158999" y="3173186"/>
                  <a:pt x="2253342" y="3380014"/>
                  <a:pt x="2298699" y="3505200"/>
                </a:cubicBezTo>
                <a:cubicBezTo>
                  <a:pt x="2344056" y="3630386"/>
                  <a:pt x="2217056" y="3802743"/>
                  <a:pt x="2309585" y="3875314"/>
                </a:cubicBezTo>
                <a:cubicBezTo>
                  <a:pt x="2402114" y="3947885"/>
                  <a:pt x="2821214" y="3915228"/>
                  <a:pt x="2853871" y="3940628"/>
                </a:cubicBezTo>
                <a:cubicBezTo>
                  <a:pt x="2886528" y="3966028"/>
                  <a:pt x="2574471" y="3996871"/>
                  <a:pt x="2505528" y="4027714"/>
                </a:cubicBezTo>
                <a:cubicBezTo>
                  <a:pt x="2436585" y="4058557"/>
                  <a:pt x="2440214" y="4125685"/>
                  <a:pt x="2440214" y="4125685"/>
                </a:cubicBezTo>
                <a:cubicBezTo>
                  <a:pt x="2418443" y="4158342"/>
                  <a:pt x="2338613" y="4185557"/>
                  <a:pt x="2374899" y="4223657"/>
                </a:cubicBezTo>
                <a:cubicBezTo>
                  <a:pt x="2411185" y="4261757"/>
                  <a:pt x="2585357" y="4354285"/>
                  <a:pt x="2657928" y="4354285"/>
                </a:cubicBezTo>
                <a:cubicBezTo>
                  <a:pt x="2730499" y="4354285"/>
                  <a:pt x="2697842" y="4258128"/>
                  <a:pt x="2810328" y="4223657"/>
                </a:cubicBezTo>
                <a:cubicBezTo>
                  <a:pt x="2922814" y="4189186"/>
                  <a:pt x="3204028" y="4216400"/>
                  <a:pt x="3332842" y="4147457"/>
                </a:cubicBezTo>
                <a:cubicBezTo>
                  <a:pt x="3461656" y="4078514"/>
                  <a:pt x="3590471" y="3804557"/>
                  <a:pt x="3583214" y="3810000"/>
                </a:cubicBezTo>
                <a:cubicBezTo>
                  <a:pt x="3575957" y="3815443"/>
                  <a:pt x="3398156" y="4116614"/>
                  <a:pt x="3289299" y="4180114"/>
                </a:cubicBezTo>
                <a:cubicBezTo>
                  <a:pt x="3180442" y="4243614"/>
                  <a:pt x="2930071" y="4149272"/>
                  <a:pt x="2930071" y="4191000"/>
                </a:cubicBezTo>
                <a:cubicBezTo>
                  <a:pt x="2930071" y="4232728"/>
                  <a:pt x="3321956" y="4317999"/>
                  <a:pt x="3289299" y="4430485"/>
                </a:cubicBezTo>
                <a:cubicBezTo>
                  <a:pt x="3256642" y="4542971"/>
                  <a:pt x="2997199" y="4798785"/>
                  <a:pt x="2734128" y="4865914"/>
                </a:cubicBezTo>
                <a:cubicBezTo>
                  <a:pt x="2471057" y="4933043"/>
                  <a:pt x="1983014" y="4815114"/>
                  <a:pt x="1710871" y="4833257"/>
                </a:cubicBezTo>
                <a:cubicBezTo>
                  <a:pt x="1438728" y="4851400"/>
                  <a:pt x="1166585" y="4874985"/>
                  <a:pt x="1101271" y="4974771"/>
                </a:cubicBezTo>
                <a:cubicBezTo>
                  <a:pt x="1035957" y="5074557"/>
                  <a:pt x="1240971" y="5348514"/>
                  <a:pt x="1318985" y="5431971"/>
                </a:cubicBezTo>
                <a:cubicBezTo>
                  <a:pt x="1396999" y="5515428"/>
                  <a:pt x="1473200" y="5419271"/>
                  <a:pt x="1569357" y="5475514"/>
                </a:cubicBezTo>
                <a:cubicBezTo>
                  <a:pt x="1665514" y="5531757"/>
                  <a:pt x="1783442" y="5753100"/>
                  <a:pt x="1895928" y="5769428"/>
                </a:cubicBezTo>
                <a:cubicBezTo>
                  <a:pt x="2008414" y="5785756"/>
                  <a:pt x="2122714" y="5633356"/>
                  <a:pt x="2244271" y="5573485"/>
                </a:cubicBezTo>
                <a:cubicBezTo>
                  <a:pt x="2365828" y="5513614"/>
                  <a:pt x="2525485" y="5484586"/>
                  <a:pt x="2625271" y="5410200"/>
                </a:cubicBezTo>
                <a:cubicBezTo>
                  <a:pt x="2725057" y="5335814"/>
                  <a:pt x="2899228" y="5018314"/>
                  <a:pt x="2842985" y="5127171"/>
                </a:cubicBezTo>
                <a:cubicBezTo>
                  <a:pt x="2786742" y="5236028"/>
                  <a:pt x="2420257" y="5874656"/>
                  <a:pt x="2287814" y="6063342"/>
                </a:cubicBezTo>
                <a:cubicBezTo>
                  <a:pt x="2155371" y="6252028"/>
                  <a:pt x="2037442" y="6230256"/>
                  <a:pt x="2048328" y="6259285"/>
                </a:cubicBezTo>
                <a:cubicBezTo>
                  <a:pt x="2059214" y="6288314"/>
                  <a:pt x="2271485" y="6291942"/>
                  <a:pt x="2353128" y="6237514"/>
                </a:cubicBezTo>
                <a:cubicBezTo>
                  <a:pt x="2434771" y="6183086"/>
                  <a:pt x="2478314" y="6030686"/>
                  <a:pt x="2538185" y="5932714"/>
                </a:cubicBezTo>
                <a:cubicBezTo>
                  <a:pt x="2598057" y="5834743"/>
                  <a:pt x="2699657" y="5635171"/>
                  <a:pt x="2712357" y="5649685"/>
                </a:cubicBezTo>
                <a:cubicBezTo>
                  <a:pt x="2725057" y="5664199"/>
                  <a:pt x="2650671" y="5925457"/>
                  <a:pt x="2614385" y="6019800"/>
                </a:cubicBezTo>
                <a:cubicBezTo>
                  <a:pt x="2578099" y="6114143"/>
                  <a:pt x="2458357" y="6201228"/>
                  <a:pt x="2494642" y="6215742"/>
                </a:cubicBezTo>
                <a:cubicBezTo>
                  <a:pt x="2530927" y="6230256"/>
                  <a:pt x="2784928" y="6143171"/>
                  <a:pt x="2832099" y="6106885"/>
                </a:cubicBezTo>
                <a:cubicBezTo>
                  <a:pt x="2879270" y="6070599"/>
                  <a:pt x="2741385" y="6103256"/>
                  <a:pt x="2777671" y="5998028"/>
                </a:cubicBezTo>
                <a:cubicBezTo>
                  <a:pt x="2813957" y="5892800"/>
                  <a:pt x="2993571" y="5607957"/>
                  <a:pt x="3049814" y="5475514"/>
                </a:cubicBezTo>
                <a:cubicBezTo>
                  <a:pt x="3106057" y="5343071"/>
                  <a:pt x="3111500" y="5205185"/>
                  <a:pt x="3115128" y="5203371"/>
                </a:cubicBezTo>
                <a:cubicBezTo>
                  <a:pt x="3118756" y="5201557"/>
                  <a:pt x="3093356" y="5413828"/>
                  <a:pt x="3071585" y="5464628"/>
                </a:cubicBezTo>
                <a:cubicBezTo>
                  <a:pt x="3049814" y="5515428"/>
                  <a:pt x="2946399" y="5513614"/>
                  <a:pt x="2984499" y="5508171"/>
                </a:cubicBezTo>
                <a:cubicBezTo>
                  <a:pt x="3022599" y="5502728"/>
                  <a:pt x="3216728" y="5428343"/>
                  <a:pt x="3300185" y="5431971"/>
                </a:cubicBezTo>
                <a:cubicBezTo>
                  <a:pt x="3383642" y="5435599"/>
                  <a:pt x="3398156" y="5602513"/>
                  <a:pt x="3485242" y="5529942"/>
                </a:cubicBezTo>
                <a:cubicBezTo>
                  <a:pt x="3572328" y="5457371"/>
                  <a:pt x="3713842" y="5136242"/>
                  <a:pt x="3822699" y="4996542"/>
                </a:cubicBezTo>
                <a:cubicBezTo>
                  <a:pt x="3931556" y="4856842"/>
                  <a:pt x="4080328" y="4753428"/>
                  <a:pt x="4138385" y="4691742"/>
                </a:cubicBezTo>
                <a:cubicBezTo>
                  <a:pt x="4196442" y="4630056"/>
                  <a:pt x="4147456" y="4684485"/>
                  <a:pt x="4171042" y="4626428"/>
                </a:cubicBezTo>
                <a:cubicBezTo>
                  <a:pt x="4194628" y="4568371"/>
                  <a:pt x="4270828" y="4421414"/>
                  <a:pt x="4279899" y="4343400"/>
                </a:cubicBezTo>
                <a:cubicBezTo>
                  <a:pt x="4288971" y="4265386"/>
                  <a:pt x="4220028" y="4198256"/>
                  <a:pt x="4225471" y="4158342"/>
                </a:cubicBezTo>
                <a:cubicBezTo>
                  <a:pt x="4230914" y="4118428"/>
                  <a:pt x="4310743" y="4087585"/>
                  <a:pt x="4312557" y="4103914"/>
                </a:cubicBezTo>
                <a:cubicBezTo>
                  <a:pt x="4314371" y="4120243"/>
                  <a:pt x="4247243" y="4200071"/>
                  <a:pt x="4236357" y="4256314"/>
                </a:cubicBezTo>
                <a:cubicBezTo>
                  <a:pt x="4225471" y="4312557"/>
                  <a:pt x="4261756" y="4368800"/>
                  <a:pt x="4247242" y="4441371"/>
                </a:cubicBezTo>
                <a:cubicBezTo>
                  <a:pt x="4232728" y="4513942"/>
                  <a:pt x="4103914" y="4700814"/>
                  <a:pt x="4149271" y="4691742"/>
                </a:cubicBezTo>
                <a:cubicBezTo>
                  <a:pt x="4194628" y="4682671"/>
                  <a:pt x="4401456" y="4381499"/>
                  <a:pt x="4519385" y="4386942"/>
                </a:cubicBezTo>
                <a:cubicBezTo>
                  <a:pt x="4637314" y="4392385"/>
                  <a:pt x="4764313" y="4662714"/>
                  <a:pt x="4856842" y="4724400"/>
                </a:cubicBezTo>
                <a:cubicBezTo>
                  <a:pt x="4949371" y="4786086"/>
                  <a:pt x="5020128" y="4717143"/>
                  <a:pt x="5074557" y="4757057"/>
                </a:cubicBezTo>
                <a:cubicBezTo>
                  <a:pt x="5128986" y="4796971"/>
                  <a:pt x="5163457" y="4952999"/>
                  <a:pt x="5183414" y="4963885"/>
                </a:cubicBezTo>
                <a:cubicBezTo>
                  <a:pt x="5203371" y="4974771"/>
                  <a:pt x="5170713" y="4847771"/>
                  <a:pt x="5194299" y="4822371"/>
                </a:cubicBezTo>
                <a:cubicBezTo>
                  <a:pt x="5217885" y="4796971"/>
                  <a:pt x="5315857" y="4825999"/>
                  <a:pt x="5324928" y="4811485"/>
                </a:cubicBezTo>
                <a:cubicBezTo>
                  <a:pt x="5334000" y="4796971"/>
                  <a:pt x="5266871" y="4757056"/>
                  <a:pt x="5248728" y="4735285"/>
                </a:cubicBezTo>
                <a:cubicBezTo>
                  <a:pt x="5230585" y="4713514"/>
                  <a:pt x="5236028" y="4700814"/>
                  <a:pt x="5216071" y="4680857"/>
                </a:cubicBezTo>
                <a:cubicBezTo>
                  <a:pt x="5196114" y="4660900"/>
                  <a:pt x="5136242" y="4624613"/>
                  <a:pt x="5128985" y="4615542"/>
                </a:cubicBezTo>
                <a:cubicBezTo>
                  <a:pt x="5121728" y="4606471"/>
                  <a:pt x="5154385" y="4630056"/>
                  <a:pt x="5172528" y="4626428"/>
                </a:cubicBezTo>
                <a:cubicBezTo>
                  <a:pt x="5190671" y="4622800"/>
                  <a:pt x="5268685" y="4613728"/>
                  <a:pt x="5237842" y="4593771"/>
                </a:cubicBezTo>
                <a:cubicBezTo>
                  <a:pt x="5206999" y="4573814"/>
                  <a:pt x="5069114" y="4566556"/>
                  <a:pt x="4987471" y="4506685"/>
                </a:cubicBezTo>
                <a:cubicBezTo>
                  <a:pt x="4905828" y="4446814"/>
                  <a:pt x="4737099" y="4345213"/>
                  <a:pt x="4747985" y="4234542"/>
                </a:cubicBezTo>
                <a:cubicBezTo>
                  <a:pt x="4758871" y="4123871"/>
                  <a:pt x="4989285" y="4034971"/>
                  <a:pt x="5052785" y="3842657"/>
                </a:cubicBezTo>
                <a:cubicBezTo>
                  <a:pt x="5116285" y="3650343"/>
                  <a:pt x="5134428" y="3260271"/>
                  <a:pt x="5128985" y="3080657"/>
                </a:cubicBezTo>
                <a:cubicBezTo>
                  <a:pt x="5123542" y="2901043"/>
                  <a:pt x="5109028" y="2971800"/>
                  <a:pt x="5020128" y="2764971"/>
                </a:cubicBezTo>
                <a:cubicBezTo>
                  <a:pt x="4931228" y="2558142"/>
                  <a:pt x="4784271" y="2042885"/>
                  <a:pt x="4595585" y="1839685"/>
                </a:cubicBezTo>
                <a:cubicBezTo>
                  <a:pt x="4406899" y="1636485"/>
                  <a:pt x="4082142" y="1661885"/>
                  <a:pt x="3888014" y="1545771"/>
                </a:cubicBezTo>
                <a:cubicBezTo>
                  <a:pt x="3693886" y="1429657"/>
                  <a:pt x="3556000" y="1268186"/>
                  <a:pt x="3430814" y="1143000"/>
                </a:cubicBezTo>
                <a:cubicBezTo>
                  <a:pt x="3305628" y="1017814"/>
                  <a:pt x="3229428" y="918028"/>
                  <a:pt x="3136899" y="794657"/>
                </a:cubicBezTo>
                <a:cubicBezTo>
                  <a:pt x="3044370" y="671286"/>
                  <a:pt x="2940956" y="509814"/>
                  <a:pt x="2875642" y="402771"/>
                </a:cubicBezTo>
                <a:cubicBezTo>
                  <a:pt x="2810328" y="295728"/>
                  <a:pt x="2783114" y="208643"/>
                  <a:pt x="2745014" y="152400"/>
                </a:cubicBezTo>
                <a:cubicBezTo>
                  <a:pt x="2706914" y="96157"/>
                  <a:pt x="2657928" y="76200"/>
                  <a:pt x="2647042" y="65314"/>
                </a:cubicBezTo>
                <a:cubicBezTo>
                  <a:pt x="2636156" y="54428"/>
                  <a:pt x="2665185" y="90714"/>
                  <a:pt x="2679699" y="87085"/>
                </a:cubicBezTo>
                <a:cubicBezTo>
                  <a:pt x="2694213" y="83456"/>
                  <a:pt x="2734128" y="34471"/>
                  <a:pt x="2734128" y="43542"/>
                </a:cubicBezTo>
                <a:cubicBezTo>
                  <a:pt x="2734128" y="52613"/>
                  <a:pt x="2679699" y="112485"/>
                  <a:pt x="2679699" y="141514"/>
                </a:cubicBezTo>
                <a:cubicBezTo>
                  <a:pt x="2679699" y="170543"/>
                  <a:pt x="2730499" y="208643"/>
                  <a:pt x="2734128" y="217714"/>
                </a:cubicBezTo>
                <a:cubicBezTo>
                  <a:pt x="2737757" y="226785"/>
                  <a:pt x="2719614" y="211363"/>
                  <a:pt x="2701471" y="195942"/>
                </a:cubicBezTo>
              </a:path>
            </a:pathLst>
          </a:custGeom>
          <a:blipFill dpi="0" rotWithShape="1">
            <a:blip r:embed="rId12" cstate="print">
              <a:alphaModFix amt="50000"/>
            </a:blip>
            <a:srcRect/>
            <a:stretch>
              <a:fillRect/>
            </a:stretch>
          </a:blip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리스트-주님의기도 Pater noster in F major, S 41 No.1 -주기도문-3'26'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748464" y="0"/>
            <a:ext cx="244475" cy="244475"/>
          </a:xfrm>
          <a:prstGeom prst="rect">
            <a:avLst/>
          </a:prstGeom>
        </p:spPr>
      </p:pic>
      <p:sp>
        <p:nvSpPr>
          <p:cNvPr id="31" name="TextBox 30">
            <a:hlinkClick r:id="rId14" action="ppaction://hlinkpres?slideindex=4&amp;slidetitle=신약"/>
          </p:cNvPr>
          <p:cNvSpPr txBox="1"/>
          <p:nvPr/>
        </p:nvSpPr>
        <p:spPr>
          <a:xfrm>
            <a:off x="2555776" y="292494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Lucida Calligraphy" pitchFamily="66" charset="0"/>
              </a:rPr>
              <a:t>The Stories in The Bible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36" name="자유형 35"/>
          <p:cNvSpPr/>
          <p:nvPr/>
        </p:nvSpPr>
        <p:spPr>
          <a:xfrm>
            <a:off x="4176056" y="3789040"/>
            <a:ext cx="900000" cy="396000"/>
          </a:xfrm>
          <a:custGeom>
            <a:avLst/>
            <a:gdLst>
              <a:gd name="connsiteX0" fmla="*/ 385233 w 4879622"/>
              <a:gd name="connsiteY0" fmla="*/ 677333 h 2997199"/>
              <a:gd name="connsiteX1" fmla="*/ 139700 w 4879622"/>
              <a:gd name="connsiteY1" fmla="*/ 2650066 h 2997199"/>
              <a:gd name="connsiteX2" fmla="*/ 114300 w 4879622"/>
              <a:gd name="connsiteY2" fmla="*/ 2760133 h 2997199"/>
              <a:gd name="connsiteX3" fmla="*/ 266700 w 4879622"/>
              <a:gd name="connsiteY3" fmla="*/ 2946400 h 2997199"/>
              <a:gd name="connsiteX4" fmla="*/ 1714500 w 4879622"/>
              <a:gd name="connsiteY4" fmla="*/ 2912533 h 2997199"/>
              <a:gd name="connsiteX5" fmla="*/ 2510366 w 4879622"/>
              <a:gd name="connsiteY5" fmla="*/ 2954866 h 2997199"/>
              <a:gd name="connsiteX6" fmla="*/ 3475566 w 4879622"/>
              <a:gd name="connsiteY6" fmla="*/ 2904066 h 2997199"/>
              <a:gd name="connsiteX7" fmla="*/ 4660900 w 4879622"/>
              <a:gd name="connsiteY7" fmla="*/ 2921000 h 2997199"/>
              <a:gd name="connsiteX8" fmla="*/ 4787900 w 4879622"/>
              <a:gd name="connsiteY8" fmla="*/ 2768600 h 2997199"/>
              <a:gd name="connsiteX9" fmla="*/ 4745566 w 4879622"/>
              <a:gd name="connsiteY9" fmla="*/ 2463800 h 2997199"/>
              <a:gd name="connsiteX10" fmla="*/ 4356100 w 4879622"/>
              <a:gd name="connsiteY10" fmla="*/ 474133 h 2997199"/>
              <a:gd name="connsiteX11" fmla="*/ 4347633 w 4879622"/>
              <a:gd name="connsiteY11" fmla="*/ 431800 h 2997199"/>
              <a:gd name="connsiteX12" fmla="*/ 4322233 w 4879622"/>
              <a:gd name="connsiteY12" fmla="*/ 330200 h 2997199"/>
              <a:gd name="connsiteX13" fmla="*/ 4279900 w 4879622"/>
              <a:gd name="connsiteY13" fmla="*/ 304800 h 2997199"/>
              <a:gd name="connsiteX14" fmla="*/ 4220633 w 4879622"/>
              <a:gd name="connsiteY14" fmla="*/ 262466 h 2997199"/>
              <a:gd name="connsiteX15" fmla="*/ 4195233 w 4879622"/>
              <a:gd name="connsiteY15" fmla="*/ 270933 h 2997199"/>
              <a:gd name="connsiteX16" fmla="*/ 4195233 w 4879622"/>
              <a:gd name="connsiteY16" fmla="*/ 270933 h 2997199"/>
              <a:gd name="connsiteX17" fmla="*/ 4068233 w 4879622"/>
              <a:gd name="connsiteY17" fmla="*/ 194733 h 2997199"/>
              <a:gd name="connsiteX18" fmla="*/ 4068233 w 4879622"/>
              <a:gd name="connsiteY18" fmla="*/ 194733 h 2997199"/>
              <a:gd name="connsiteX19" fmla="*/ 3983566 w 4879622"/>
              <a:gd name="connsiteY19" fmla="*/ 160866 h 2997199"/>
              <a:gd name="connsiteX20" fmla="*/ 3983566 w 4879622"/>
              <a:gd name="connsiteY20" fmla="*/ 160866 h 2997199"/>
              <a:gd name="connsiteX21" fmla="*/ 3348566 w 4879622"/>
              <a:gd name="connsiteY21" fmla="*/ 135466 h 2997199"/>
              <a:gd name="connsiteX22" fmla="*/ 3094566 w 4879622"/>
              <a:gd name="connsiteY22" fmla="*/ 127000 h 2997199"/>
              <a:gd name="connsiteX23" fmla="*/ 2696633 w 4879622"/>
              <a:gd name="connsiteY23" fmla="*/ 160866 h 2997199"/>
              <a:gd name="connsiteX24" fmla="*/ 2434166 w 4879622"/>
              <a:gd name="connsiteY24" fmla="*/ 296333 h 2997199"/>
              <a:gd name="connsiteX25" fmla="*/ 2408766 w 4879622"/>
              <a:gd name="connsiteY25" fmla="*/ 313266 h 2997199"/>
              <a:gd name="connsiteX26" fmla="*/ 2349500 w 4879622"/>
              <a:gd name="connsiteY26" fmla="*/ 211666 h 2997199"/>
              <a:gd name="connsiteX27" fmla="*/ 2112433 w 4879622"/>
              <a:gd name="connsiteY27" fmla="*/ 93133 h 2997199"/>
              <a:gd name="connsiteX28" fmla="*/ 1892300 w 4879622"/>
              <a:gd name="connsiteY28" fmla="*/ 50800 h 2997199"/>
              <a:gd name="connsiteX29" fmla="*/ 1579033 w 4879622"/>
              <a:gd name="connsiteY29" fmla="*/ 16933 h 2997199"/>
              <a:gd name="connsiteX30" fmla="*/ 1257300 w 4879622"/>
              <a:gd name="connsiteY30" fmla="*/ 0 h 2997199"/>
              <a:gd name="connsiteX31" fmla="*/ 825500 w 4879622"/>
              <a:gd name="connsiteY31" fmla="*/ 8466 h 2997199"/>
              <a:gd name="connsiteX32" fmla="*/ 825500 w 4879622"/>
              <a:gd name="connsiteY32" fmla="*/ 8466 h 2997199"/>
              <a:gd name="connsiteX33" fmla="*/ 622300 w 4879622"/>
              <a:gd name="connsiteY33" fmla="*/ 110066 h 2997199"/>
              <a:gd name="connsiteX34" fmla="*/ 613833 w 4879622"/>
              <a:gd name="connsiteY34" fmla="*/ 110066 h 2997199"/>
              <a:gd name="connsiteX35" fmla="*/ 495300 w 4879622"/>
              <a:gd name="connsiteY35" fmla="*/ 67733 h 2997199"/>
              <a:gd name="connsiteX36" fmla="*/ 495300 w 4879622"/>
              <a:gd name="connsiteY36" fmla="*/ 67733 h 2997199"/>
              <a:gd name="connsiteX37" fmla="*/ 436033 w 4879622"/>
              <a:gd name="connsiteY37" fmla="*/ 186266 h 2997199"/>
              <a:gd name="connsiteX38" fmla="*/ 419100 w 4879622"/>
              <a:gd name="connsiteY38" fmla="*/ 262466 h 2997199"/>
              <a:gd name="connsiteX39" fmla="*/ 419100 w 4879622"/>
              <a:gd name="connsiteY39" fmla="*/ 347133 h 2997199"/>
              <a:gd name="connsiteX40" fmla="*/ 419100 w 4879622"/>
              <a:gd name="connsiteY40" fmla="*/ 457200 h 2997199"/>
              <a:gd name="connsiteX41" fmla="*/ 419100 w 4879622"/>
              <a:gd name="connsiteY41" fmla="*/ 491066 h 2997199"/>
              <a:gd name="connsiteX42" fmla="*/ 385233 w 4879622"/>
              <a:gd name="connsiteY42" fmla="*/ 541866 h 2997199"/>
              <a:gd name="connsiteX43" fmla="*/ 376766 w 4879622"/>
              <a:gd name="connsiteY43" fmla="*/ 567266 h 299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79622" h="2997199">
                <a:moveTo>
                  <a:pt x="385233" y="677333"/>
                </a:moveTo>
                <a:cubicBezTo>
                  <a:pt x="285044" y="1490133"/>
                  <a:pt x="184856" y="2302933"/>
                  <a:pt x="139700" y="2650066"/>
                </a:cubicBezTo>
                <a:cubicBezTo>
                  <a:pt x="94545" y="2997199"/>
                  <a:pt x="93133" y="2710744"/>
                  <a:pt x="114300" y="2760133"/>
                </a:cubicBezTo>
                <a:cubicBezTo>
                  <a:pt x="135467" y="2809522"/>
                  <a:pt x="0" y="2921000"/>
                  <a:pt x="266700" y="2946400"/>
                </a:cubicBezTo>
                <a:cubicBezTo>
                  <a:pt x="533400" y="2971800"/>
                  <a:pt x="1340556" y="2911122"/>
                  <a:pt x="1714500" y="2912533"/>
                </a:cubicBezTo>
                <a:cubicBezTo>
                  <a:pt x="2088444" y="2913944"/>
                  <a:pt x="2216855" y="2956277"/>
                  <a:pt x="2510366" y="2954866"/>
                </a:cubicBezTo>
                <a:cubicBezTo>
                  <a:pt x="2803877" y="2953455"/>
                  <a:pt x="3475566" y="2904066"/>
                  <a:pt x="3475566" y="2904066"/>
                </a:cubicBezTo>
                <a:cubicBezTo>
                  <a:pt x="3833988" y="2898422"/>
                  <a:pt x="4442178" y="2943578"/>
                  <a:pt x="4660900" y="2921000"/>
                </a:cubicBezTo>
                <a:cubicBezTo>
                  <a:pt x="4879622" y="2898422"/>
                  <a:pt x="4773789" y="2844800"/>
                  <a:pt x="4787900" y="2768600"/>
                </a:cubicBezTo>
                <a:cubicBezTo>
                  <a:pt x="4802011" y="2692400"/>
                  <a:pt x="4817533" y="2846211"/>
                  <a:pt x="4745566" y="2463800"/>
                </a:cubicBezTo>
                <a:cubicBezTo>
                  <a:pt x="4673599" y="2081389"/>
                  <a:pt x="4422422" y="812800"/>
                  <a:pt x="4356100" y="474133"/>
                </a:cubicBezTo>
                <a:cubicBezTo>
                  <a:pt x="4289778" y="135466"/>
                  <a:pt x="4353277" y="455789"/>
                  <a:pt x="4347633" y="431800"/>
                </a:cubicBezTo>
                <a:cubicBezTo>
                  <a:pt x="4341989" y="407811"/>
                  <a:pt x="4333522" y="351367"/>
                  <a:pt x="4322233" y="330200"/>
                </a:cubicBezTo>
                <a:cubicBezTo>
                  <a:pt x="4310944" y="309033"/>
                  <a:pt x="4296833" y="316089"/>
                  <a:pt x="4279900" y="304800"/>
                </a:cubicBezTo>
                <a:cubicBezTo>
                  <a:pt x="4262967" y="293511"/>
                  <a:pt x="4234744" y="268111"/>
                  <a:pt x="4220633" y="262466"/>
                </a:cubicBezTo>
                <a:cubicBezTo>
                  <a:pt x="4206522" y="256822"/>
                  <a:pt x="4195233" y="270933"/>
                  <a:pt x="4195233" y="270933"/>
                </a:cubicBezTo>
                <a:lnTo>
                  <a:pt x="4195233" y="270933"/>
                </a:lnTo>
                <a:lnTo>
                  <a:pt x="4068233" y="194733"/>
                </a:lnTo>
                <a:lnTo>
                  <a:pt x="4068233" y="194733"/>
                </a:lnTo>
                <a:lnTo>
                  <a:pt x="3983566" y="160866"/>
                </a:lnTo>
                <a:lnTo>
                  <a:pt x="3983566" y="160866"/>
                </a:lnTo>
                <a:lnTo>
                  <a:pt x="3348566" y="135466"/>
                </a:lnTo>
                <a:cubicBezTo>
                  <a:pt x="3200400" y="129822"/>
                  <a:pt x="3203221" y="122767"/>
                  <a:pt x="3094566" y="127000"/>
                </a:cubicBezTo>
                <a:cubicBezTo>
                  <a:pt x="2985911" y="131233"/>
                  <a:pt x="2806700" y="132644"/>
                  <a:pt x="2696633" y="160866"/>
                </a:cubicBezTo>
                <a:cubicBezTo>
                  <a:pt x="2586566" y="189088"/>
                  <a:pt x="2482144" y="270933"/>
                  <a:pt x="2434166" y="296333"/>
                </a:cubicBezTo>
                <a:cubicBezTo>
                  <a:pt x="2386188" y="321733"/>
                  <a:pt x="2422877" y="327377"/>
                  <a:pt x="2408766" y="313266"/>
                </a:cubicBezTo>
                <a:cubicBezTo>
                  <a:pt x="2394655" y="299155"/>
                  <a:pt x="2398889" y="248355"/>
                  <a:pt x="2349500" y="211666"/>
                </a:cubicBezTo>
                <a:cubicBezTo>
                  <a:pt x="2300111" y="174977"/>
                  <a:pt x="2188633" y="119944"/>
                  <a:pt x="2112433" y="93133"/>
                </a:cubicBezTo>
                <a:cubicBezTo>
                  <a:pt x="2036233" y="66322"/>
                  <a:pt x="1981200" y="63500"/>
                  <a:pt x="1892300" y="50800"/>
                </a:cubicBezTo>
                <a:cubicBezTo>
                  <a:pt x="1803400" y="38100"/>
                  <a:pt x="1684866" y="25400"/>
                  <a:pt x="1579033" y="16933"/>
                </a:cubicBezTo>
                <a:cubicBezTo>
                  <a:pt x="1473200" y="8466"/>
                  <a:pt x="1257300" y="0"/>
                  <a:pt x="1257300" y="0"/>
                </a:cubicBezTo>
                <a:lnTo>
                  <a:pt x="825500" y="8466"/>
                </a:lnTo>
                <a:lnTo>
                  <a:pt x="825500" y="8466"/>
                </a:lnTo>
                <a:lnTo>
                  <a:pt x="622300" y="110066"/>
                </a:lnTo>
                <a:cubicBezTo>
                  <a:pt x="587022" y="126999"/>
                  <a:pt x="635000" y="117121"/>
                  <a:pt x="613833" y="110066"/>
                </a:cubicBezTo>
                <a:cubicBezTo>
                  <a:pt x="592666" y="103011"/>
                  <a:pt x="495300" y="67733"/>
                  <a:pt x="495300" y="67733"/>
                </a:cubicBezTo>
                <a:lnTo>
                  <a:pt x="495300" y="67733"/>
                </a:lnTo>
                <a:cubicBezTo>
                  <a:pt x="485422" y="87488"/>
                  <a:pt x="448733" y="153811"/>
                  <a:pt x="436033" y="186266"/>
                </a:cubicBezTo>
                <a:cubicBezTo>
                  <a:pt x="423333" y="218722"/>
                  <a:pt x="421922" y="235655"/>
                  <a:pt x="419100" y="262466"/>
                </a:cubicBezTo>
                <a:cubicBezTo>
                  <a:pt x="416278" y="289277"/>
                  <a:pt x="419100" y="347133"/>
                  <a:pt x="419100" y="347133"/>
                </a:cubicBezTo>
                <a:lnTo>
                  <a:pt x="419100" y="457200"/>
                </a:lnTo>
                <a:cubicBezTo>
                  <a:pt x="419100" y="481189"/>
                  <a:pt x="424745" y="476955"/>
                  <a:pt x="419100" y="491066"/>
                </a:cubicBezTo>
                <a:cubicBezTo>
                  <a:pt x="413456" y="505177"/>
                  <a:pt x="392289" y="529166"/>
                  <a:pt x="385233" y="541866"/>
                </a:cubicBezTo>
                <a:cubicBezTo>
                  <a:pt x="378177" y="554566"/>
                  <a:pt x="377471" y="560916"/>
                  <a:pt x="376766" y="567266"/>
                </a:cubicBezTo>
              </a:path>
            </a:pathLst>
          </a:custGeom>
          <a:blipFill dpi="0" rotWithShape="1">
            <a:blip r:embed="rId15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천둥번개-전주-0'32''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4283968" y="116632"/>
            <a:ext cx="244475" cy="244475"/>
          </a:xfrm>
          <a:prstGeom prst="rect">
            <a:avLst/>
          </a:prstGeom>
        </p:spPr>
      </p:pic>
      <p:sp>
        <p:nvSpPr>
          <p:cNvPr id="37" name="자유형 36"/>
          <p:cNvSpPr/>
          <p:nvPr/>
        </p:nvSpPr>
        <p:spPr>
          <a:xfrm>
            <a:off x="4636029" y="3717032"/>
            <a:ext cx="180000" cy="432000"/>
          </a:xfrm>
          <a:custGeom>
            <a:avLst/>
            <a:gdLst>
              <a:gd name="connsiteX0" fmla="*/ 2646 w 218546"/>
              <a:gd name="connsiteY0" fmla="*/ 171450 h 492125"/>
              <a:gd name="connsiteX1" fmla="*/ 28046 w 218546"/>
              <a:gd name="connsiteY1" fmla="*/ 50800 h 492125"/>
              <a:gd name="connsiteX2" fmla="*/ 170921 w 218546"/>
              <a:gd name="connsiteY2" fmla="*/ 0 h 492125"/>
              <a:gd name="connsiteX3" fmla="*/ 170921 w 218546"/>
              <a:gd name="connsiteY3" fmla="*/ 0 h 492125"/>
              <a:gd name="connsiteX4" fmla="*/ 218546 w 218546"/>
              <a:gd name="connsiteY4" fmla="*/ 412750 h 492125"/>
              <a:gd name="connsiteX5" fmla="*/ 218546 w 218546"/>
              <a:gd name="connsiteY5" fmla="*/ 412750 h 492125"/>
              <a:gd name="connsiteX6" fmla="*/ 101071 w 218546"/>
              <a:gd name="connsiteY6" fmla="*/ 419100 h 492125"/>
              <a:gd name="connsiteX7" fmla="*/ 15346 w 218546"/>
              <a:gd name="connsiteY7" fmla="*/ 492125 h 492125"/>
              <a:gd name="connsiteX8" fmla="*/ 15346 w 218546"/>
              <a:gd name="connsiteY8" fmla="*/ 492125 h 492125"/>
              <a:gd name="connsiteX9" fmla="*/ 2646 w 218546"/>
              <a:gd name="connsiteY9" fmla="*/ 17145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546" h="492125">
                <a:moveTo>
                  <a:pt x="2646" y="171450"/>
                </a:moveTo>
                <a:cubicBezTo>
                  <a:pt x="1323" y="125412"/>
                  <a:pt x="0" y="79375"/>
                  <a:pt x="28046" y="50800"/>
                </a:cubicBezTo>
                <a:cubicBezTo>
                  <a:pt x="56092" y="22225"/>
                  <a:pt x="170921" y="0"/>
                  <a:pt x="170921" y="0"/>
                </a:cubicBezTo>
                <a:lnTo>
                  <a:pt x="170921" y="0"/>
                </a:lnTo>
                <a:lnTo>
                  <a:pt x="218546" y="412750"/>
                </a:lnTo>
                <a:lnTo>
                  <a:pt x="218546" y="412750"/>
                </a:lnTo>
                <a:cubicBezTo>
                  <a:pt x="198967" y="413808"/>
                  <a:pt x="134938" y="405871"/>
                  <a:pt x="101071" y="419100"/>
                </a:cubicBezTo>
                <a:cubicBezTo>
                  <a:pt x="67204" y="432329"/>
                  <a:pt x="15346" y="492125"/>
                  <a:pt x="15346" y="492125"/>
                </a:cubicBezTo>
                <a:lnTo>
                  <a:pt x="15346" y="492125"/>
                </a:lnTo>
                <a:lnTo>
                  <a:pt x="2646" y="171450"/>
                </a:lnTo>
                <a:close/>
              </a:path>
            </a:pathLst>
          </a:cu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자유형 38"/>
          <p:cNvSpPr/>
          <p:nvPr/>
        </p:nvSpPr>
        <p:spPr>
          <a:xfrm>
            <a:off x="4427984" y="3717080"/>
            <a:ext cx="216000" cy="432000"/>
          </a:xfrm>
          <a:custGeom>
            <a:avLst/>
            <a:gdLst>
              <a:gd name="connsiteX0" fmla="*/ 225425 w 247650"/>
              <a:gd name="connsiteY0" fmla="*/ 155575 h 476250"/>
              <a:gd name="connsiteX1" fmla="*/ 174625 w 247650"/>
              <a:gd name="connsiteY1" fmla="*/ 50800 h 476250"/>
              <a:gd name="connsiteX2" fmla="*/ 47625 w 247650"/>
              <a:gd name="connsiteY2" fmla="*/ 0 h 476250"/>
              <a:gd name="connsiteX3" fmla="*/ 47625 w 247650"/>
              <a:gd name="connsiteY3" fmla="*/ 0 h 476250"/>
              <a:gd name="connsiteX4" fmla="*/ 0 w 247650"/>
              <a:gd name="connsiteY4" fmla="*/ 431800 h 476250"/>
              <a:gd name="connsiteX5" fmla="*/ 0 w 247650"/>
              <a:gd name="connsiteY5" fmla="*/ 431800 h 476250"/>
              <a:gd name="connsiteX6" fmla="*/ 184150 w 247650"/>
              <a:gd name="connsiteY6" fmla="*/ 425450 h 476250"/>
              <a:gd name="connsiteX7" fmla="*/ 247650 w 247650"/>
              <a:gd name="connsiteY7" fmla="*/ 476250 h 476250"/>
              <a:gd name="connsiteX8" fmla="*/ 247650 w 247650"/>
              <a:gd name="connsiteY8" fmla="*/ 476250 h 476250"/>
              <a:gd name="connsiteX9" fmla="*/ 225425 w 247650"/>
              <a:gd name="connsiteY9" fmla="*/ 1555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650" h="476250">
                <a:moveTo>
                  <a:pt x="225425" y="155575"/>
                </a:moveTo>
                <a:cubicBezTo>
                  <a:pt x="214841" y="116152"/>
                  <a:pt x="204258" y="76729"/>
                  <a:pt x="174625" y="50800"/>
                </a:cubicBezTo>
                <a:cubicBezTo>
                  <a:pt x="144992" y="24871"/>
                  <a:pt x="47625" y="0"/>
                  <a:pt x="47625" y="0"/>
                </a:cubicBezTo>
                <a:lnTo>
                  <a:pt x="47625" y="0"/>
                </a:lnTo>
                <a:lnTo>
                  <a:pt x="0" y="431800"/>
                </a:lnTo>
                <a:lnTo>
                  <a:pt x="0" y="431800"/>
                </a:lnTo>
                <a:cubicBezTo>
                  <a:pt x="30692" y="430742"/>
                  <a:pt x="142875" y="418042"/>
                  <a:pt x="184150" y="425450"/>
                </a:cubicBezTo>
                <a:cubicBezTo>
                  <a:pt x="225425" y="432858"/>
                  <a:pt x="247650" y="476250"/>
                  <a:pt x="247650" y="476250"/>
                </a:cubicBezTo>
                <a:lnTo>
                  <a:pt x="247650" y="476250"/>
                </a:lnTo>
                <a:lnTo>
                  <a:pt x="225425" y="155575"/>
                </a:lnTo>
                <a:close/>
              </a:path>
            </a:pathLst>
          </a:cu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자유형 43"/>
          <p:cNvSpPr/>
          <p:nvPr/>
        </p:nvSpPr>
        <p:spPr>
          <a:xfrm>
            <a:off x="4644008" y="3717032"/>
            <a:ext cx="218546" cy="396000"/>
          </a:xfrm>
          <a:custGeom>
            <a:avLst/>
            <a:gdLst>
              <a:gd name="connsiteX0" fmla="*/ 2646 w 218546"/>
              <a:gd name="connsiteY0" fmla="*/ 171450 h 492125"/>
              <a:gd name="connsiteX1" fmla="*/ 28046 w 218546"/>
              <a:gd name="connsiteY1" fmla="*/ 50800 h 492125"/>
              <a:gd name="connsiteX2" fmla="*/ 170921 w 218546"/>
              <a:gd name="connsiteY2" fmla="*/ 0 h 492125"/>
              <a:gd name="connsiteX3" fmla="*/ 170921 w 218546"/>
              <a:gd name="connsiteY3" fmla="*/ 0 h 492125"/>
              <a:gd name="connsiteX4" fmla="*/ 218546 w 218546"/>
              <a:gd name="connsiteY4" fmla="*/ 412750 h 492125"/>
              <a:gd name="connsiteX5" fmla="*/ 218546 w 218546"/>
              <a:gd name="connsiteY5" fmla="*/ 412750 h 492125"/>
              <a:gd name="connsiteX6" fmla="*/ 101071 w 218546"/>
              <a:gd name="connsiteY6" fmla="*/ 419100 h 492125"/>
              <a:gd name="connsiteX7" fmla="*/ 15346 w 218546"/>
              <a:gd name="connsiteY7" fmla="*/ 492125 h 492125"/>
              <a:gd name="connsiteX8" fmla="*/ 15346 w 218546"/>
              <a:gd name="connsiteY8" fmla="*/ 492125 h 492125"/>
              <a:gd name="connsiteX9" fmla="*/ 2646 w 218546"/>
              <a:gd name="connsiteY9" fmla="*/ 17145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546" h="492125">
                <a:moveTo>
                  <a:pt x="2646" y="171450"/>
                </a:moveTo>
                <a:cubicBezTo>
                  <a:pt x="1323" y="125412"/>
                  <a:pt x="0" y="79375"/>
                  <a:pt x="28046" y="50800"/>
                </a:cubicBezTo>
                <a:cubicBezTo>
                  <a:pt x="56092" y="22225"/>
                  <a:pt x="170921" y="0"/>
                  <a:pt x="170921" y="0"/>
                </a:cubicBezTo>
                <a:lnTo>
                  <a:pt x="170921" y="0"/>
                </a:lnTo>
                <a:lnTo>
                  <a:pt x="218546" y="412750"/>
                </a:lnTo>
                <a:lnTo>
                  <a:pt x="218546" y="412750"/>
                </a:lnTo>
                <a:cubicBezTo>
                  <a:pt x="198967" y="413808"/>
                  <a:pt x="134938" y="405871"/>
                  <a:pt x="101071" y="419100"/>
                </a:cubicBezTo>
                <a:cubicBezTo>
                  <a:pt x="67204" y="432329"/>
                  <a:pt x="15346" y="492125"/>
                  <a:pt x="15346" y="492125"/>
                </a:cubicBezTo>
                <a:lnTo>
                  <a:pt x="15346" y="492125"/>
                </a:lnTo>
                <a:lnTo>
                  <a:pt x="2646" y="171450"/>
                </a:lnTo>
                <a:close/>
              </a:path>
            </a:pathLst>
          </a:cu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자유형 45"/>
          <p:cNvSpPr/>
          <p:nvPr/>
        </p:nvSpPr>
        <p:spPr>
          <a:xfrm>
            <a:off x="4428008" y="3681080"/>
            <a:ext cx="216000" cy="468000"/>
          </a:xfrm>
          <a:custGeom>
            <a:avLst/>
            <a:gdLst>
              <a:gd name="connsiteX0" fmla="*/ 225425 w 247650"/>
              <a:gd name="connsiteY0" fmla="*/ 155575 h 476250"/>
              <a:gd name="connsiteX1" fmla="*/ 174625 w 247650"/>
              <a:gd name="connsiteY1" fmla="*/ 50800 h 476250"/>
              <a:gd name="connsiteX2" fmla="*/ 47625 w 247650"/>
              <a:gd name="connsiteY2" fmla="*/ 0 h 476250"/>
              <a:gd name="connsiteX3" fmla="*/ 47625 w 247650"/>
              <a:gd name="connsiteY3" fmla="*/ 0 h 476250"/>
              <a:gd name="connsiteX4" fmla="*/ 0 w 247650"/>
              <a:gd name="connsiteY4" fmla="*/ 431800 h 476250"/>
              <a:gd name="connsiteX5" fmla="*/ 0 w 247650"/>
              <a:gd name="connsiteY5" fmla="*/ 431800 h 476250"/>
              <a:gd name="connsiteX6" fmla="*/ 184150 w 247650"/>
              <a:gd name="connsiteY6" fmla="*/ 425450 h 476250"/>
              <a:gd name="connsiteX7" fmla="*/ 247650 w 247650"/>
              <a:gd name="connsiteY7" fmla="*/ 476250 h 476250"/>
              <a:gd name="connsiteX8" fmla="*/ 247650 w 247650"/>
              <a:gd name="connsiteY8" fmla="*/ 476250 h 476250"/>
              <a:gd name="connsiteX9" fmla="*/ 225425 w 247650"/>
              <a:gd name="connsiteY9" fmla="*/ 1555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650" h="476250">
                <a:moveTo>
                  <a:pt x="225425" y="155575"/>
                </a:moveTo>
                <a:cubicBezTo>
                  <a:pt x="214841" y="116152"/>
                  <a:pt x="204258" y="76729"/>
                  <a:pt x="174625" y="50800"/>
                </a:cubicBezTo>
                <a:cubicBezTo>
                  <a:pt x="144992" y="24871"/>
                  <a:pt x="47625" y="0"/>
                  <a:pt x="47625" y="0"/>
                </a:cubicBezTo>
                <a:lnTo>
                  <a:pt x="47625" y="0"/>
                </a:lnTo>
                <a:lnTo>
                  <a:pt x="0" y="431800"/>
                </a:lnTo>
                <a:lnTo>
                  <a:pt x="0" y="431800"/>
                </a:lnTo>
                <a:cubicBezTo>
                  <a:pt x="30692" y="430742"/>
                  <a:pt x="142875" y="418042"/>
                  <a:pt x="184150" y="425450"/>
                </a:cubicBezTo>
                <a:cubicBezTo>
                  <a:pt x="225425" y="432858"/>
                  <a:pt x="247650" y="476250"/>
                  <a:pt x="247650" y="476250"/>
                </a:cubicBezTo>
                <a:lnTo>
                  <a:pt x="247650" y="476250"/>
                </a:lnTo>
                <a:lnTo>
                  <a:pt x="225425" y="155575"/>
                </a:lnTo>
                <a:close/>
              </a:path>
            </a:pathLst>
          </a:custGeom>
          <a:blipFill>
            <a:blip r:embed="rId2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547664" y="620688"/>
            <a:ext cx="676875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PowerPoint Show</a:t>
            </a:r>
            <a:r>
              <a:rPr kumimoji="0" lang="ko-KR" altLang="en-US" sz="36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로 접하는</a:t>
            </a:r>
            <a:endParaRPr kumimoji="0" lang="ko-KR" altLang="en-US" sz="3200" b="1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HY신명조" pitchFamily="18" charset="-127"/>
              <a:ea typeface="HY신명조" pitchFamily="18" charset="-127"/>
              <a:cs typeface="+mj-cs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4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400"/>
                            </p:stCondLst>
                            <p:childTnLst>
                              <p:par>
                                <p:cTn id="4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400"/>
                            </p:stCondLst>
                            <p:childTnLst>
                              <p:par>
                                <p:cTn id="5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3403 C -0.01024 0.01203 -0.01858 -0.00949 -0.03368 -0.00371 C -0.0474 0.00185 -0.07674 0.06528 -0.09514 0.06782 C -0.11267 0.07037 -0.12865 0.00602 -0.13993 0.01018 C -0.15 0.01504 -0.14931 0.09861 -0.16024 0.09699 C -0.1717 0.0956 -0.19705 2.59259E-6 -0.20729 -0.00162 C -0.2184 0.00046 -0.21754 0.08078 -0.22899 0.08518 C -0.23872 0.09004 -0.26181 0.02639 -0.27344 0.02778 C -0.2849 0.02963 -0.28924 0.09328 -0.29531 0.09398 C -0.30313 0.0956 -0.30521 0.0294 -0.31424 0.03333 C -0.3191 0.03889 -0.32691 0.11921 -0.33247 0.11967 C -0.34045 0.12129 -0.35208 0.03842 -0.35521 0.03842 C -0.35695 0.03935 -0.34983 0.11898 -0.34861 0.12245 C -0.34288 0.125 -0.32865 0.05625 -0.32448 0.05602 C -0.32101 0.05856 -0.31684 0.14282 -0.31979 0.13958 C -0.32153 0.13565 -0.33906 0.0375 -0.34011 0.03703 C -0.34045 0.03842 -0.33577 0.13657 -0.32934 0.14074 C -0.32882 0.14514 -0.32656 0.05208 -0.32448 0.05602 C -0.32587 0.05972 -0.33073 0.1618 -0.33108 0.1625 C -0.33073 0.1618 -0.32587 0.05972 -0.32448 0.05602 C -0.32656 0.05208 -0.32899 0.14028 -0.32934 0.14074 C -0.33316 0.14051 -0.33854 0.06528 -0.33924 0.05856 C -0.33941 0.05092 -0.33733 0.07847 -0.33577 0.09953 " pathEditMode="relative" rAng="-339891" ptsTypes="aaaaaaaaaaaaaaaaaaaaa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400"/>
                            </p:stCondLst>
                            <p:childTnLst>
                              <p:par>
                                <p:cTn id="6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C 0.07135 0.02917 0.14132 0.05857 0.16371 0.10787 C 0.18594 0.15741 0.05712 0.26412 0.13368 0.29653 C 0.21076 0.3294 0.61684 0.28658 0.62743 0.3044 C 0.63802 0.32246 0.2368 0.36806 0.19687 0.40486 C 0.15746 0.44144 0.27396 0.4831 0.38993 0.525 " pathEditMode="relative" rAng="0" ptsTypes="aaaaaA">
                                      <p:cBhvr>
                                        <p:cTn id="6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4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900"/>
                            </p:stCondLst>
                            <p:childTnLst>
                              <p:par>
                                <p:cTn id="7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45 0.09953 C -0.34045 0.09236 -0.33889 0.06666 -0.34045 0.06944 C -0.34202 0.07222 -0.3533 0.1162 -0.3507 0.1169 C -0.34809 0.11759 -0.32969 0.07361 -0.32708 0.07407 C -0.32448 0.07453 -0.33351 0.1206 -0.33681 0.12014 C -0.34045 0.11967 -0.34479 0.0706 -0.3474 0.07106 C -0.34965 0.07153 -0.35399 0.12361 -0.35382 0.12338 C -0.3533 0.12315 -0.34583 0.07129 -0.34375 0.06944 C -0.34202 0.06759 -0.34149 0.10833 -0.34045 0.11227 C -0.33941 0.1162 -0.34045 0.10671 -0.34045 0.09953 Z " pathEditMode="relative" rAng="0" ptsTypes="aaaaaaaaaa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9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9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4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900"/>
                            </p:stCondLst>
                            <p:childTnLst>
                              <p:par>
                                <p:cTn id="9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4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900"/>
                            </p:stCondLst>
                            <p:childTnLst>
                              <p:par>
                                <p:cTn id="9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4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900"/>
                            </p:stCondLst>
                            <p:childTnLst>
                              <p:par>
                                <p:cTn id="10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4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900"/>
                            </p:stCondLst>
                            <p:childTnLst>
                              <p:par>
                                <p:cTn id="114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900"/>
                            </p:stCondLst>
                            <p:childTnLst>
                              <p:par>
                                <p:cTn id="11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400"/>
                            </p:stCondLst>
                            <p:childTnLst>
                              <p:par>
                                <p:cTn id="123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77 0.09954 C -0.35261 0.11134 -0.3691 0.12315 -0.38577 0.12153 C -0.40208 0.11968 -0.42413 0.0838 -0.43524 0.08958 C -0.44618 0.0956 -0.43976 0.15301 -0.45104 0.15718 C -0.46267 0.16134 -0.49202 0.11181 -0.50382 0.11551 C -0.5158 0.11921 -0.51181 0.17408 -0.52257 0.17917 C -0.53351 0.18403 -0.55712 0.14097 -0.56806 0.14537 C -0.57882 0.14954 -0.57813 0.19861 -0.58681 0.20486 C -0.59549 0.21111 -0.61111 0.17824 -0.62049 0.1831 C -0.62969 0.18773 -0.63455 0.22847 -0.64236 0.23264 C -0.65 0.23704 -0.66042 0.20324 -0.66702 0.2088 C -0.67396 0.21458 -0.67552 0.26042 -0.68333 0.26644 C -0.69045 0.27246 -0.70278 0.23773 -0.71233 0.24468 C -0.7217 0.25162 -0.73559 0.29746 -0.73976 0.30833 " pathEditMode="relative" rAng="0" ptsTypes="aaaaaaaaaaaaaA"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9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044 C -0.02309 0.01944 -0.03784 0.03449 -0.05277 0.03241 C -0.06736 0.03032 -0.08698 -0.01597 -0.09705 -0.00903 C -0.10677 -0.00139 -0.10104 0.07361 -0.11093 0.07894 C -0.12135 0.08449 -0.14739 0.01991 -0.15798 0.02477 C -0.16857 0.02986 -0.16527 0.10116 -0.17482 0.10718 C -0.18472 0.11366 -0.20555 0.05787 -0.2151 0.06389 C -0.22482 0.06875 -0.22413 0.13264 -0.23194 0.14097 C -0.23975 0.14907 -0.25382 0.10648 -0.26198 0.1125 C -0.27031 0.11852 -0.27448 0.17153 -0.28177 0.17685 C -0.28854 0.18264 -0.29774 0.13866 -0.30347 0.14606 C -0.31007 0.15347 -0.31128 0.21296 -0.31805 0.22083 C -0.32448 0.22847 -0.33541 0.18356 -0.34392 0.19236 C -0.35243 0.20162 -0.36458 0.26134 -0.36823 0.27569 " pathEditMode="relative" rAng="0" ptsTypes="aaaaaaaaaaaa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12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400"/>
                            </p:stCondLst>
                            <p:childTnLst>
                              <p:par>
                                <p:cTn id="1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400"/>
                            </p:stCondLst>
                            <p:childTnLst>
                              <p:par>
                                <p:cTn id="1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900"/>
                            </p:stCondLst>
                            <p:childTnLst>
                              <p:par>
                                <p:cTn id="1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1134 C -0.0099 0.01157 -0.00625 -0.01088 -0.00539 -0.0088 C -0.00452 -0.00695 -0.00382 0.02338 -0.00469 0.02291 C -0.00556 0.02222 -0.00955 -0.01227 -0.01042 -0.01273 C -0.01146 -0.01297 -0.00973 0.0199 -0.01042 0.02014 C -0.01112 0.02014 -0.01389 -0.01273 -0.01407 -0.01158 C -0.01424 -0.01065 -0.0125 0.02569 -0.01198 0.02569 C -0.01129 0.02592 -0.01077 -0.01111 -0.01042 -0.01088 C -0.01007 -0.01065 -0.01007 0.02754 -0.00973 0.02778 C -0.00955 0.02801 -0.00782 -0.00764 -0.00834 -0.00996 C -0.00886 -0.01204 -0.01094 0.01111 -0.01042 0.01134 Z " pathEditMode="relative" rAng="0" ptsTypes="aaaaaaaaaaa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900"/>
                            </p:stCondLst>
                            <p:childTnLst>
                              <p:par>
                                <p:cTn id="14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823 0.27569 L -0.41962 0.29977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4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showWhenStopped="0">
                <p:cTn id="14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8" grpId="0" animBg="1"/>
      <p:bldP spid="27" grpId="0" animBg="1"/>
      <p:bldP spid="28" grpId="0" animBg="1"/>
      <p:bldP spid="26" grpId="0"/>
      <p:bldP spid="26" grpId="1"/>
      <p:bldP spid="2" grpId="0"/>
      <p:bldP spid="20" grpId="0" animBg="1"/>
      <p:bldP spid="20" grpId="1" animBg="1"/>
      <p:bldP spid="20" grpId="2" animBg="1"/>
      <p:bldP spid="34" grpId="0" animBg="1"/>
      <p:bldP spid="34" grpId="1" animBg="1"/>
      <p:bldP spid="41" grpId="0" animBg="1"/>
      <p:bldP spid="41" grpId="1" animBg="1"/>
      <p:bldP spid="41" grpId="4" animBg="1"/>
      <p:bldP spid="41" grpId="5" animBg="1"/>
      <p:bldP spid="31" grpId="0"/>
      <p:bldP spid="36" grpId="0" animBg="1"/>
      <p:bldP spid="36" grpId="1" animBg="1"/>
      <p:bldP spid="36" grpId="2" animBg="1"/>
      <p:bldP spid="36" grpId="3" animBg="1"/>
      <p:bldP spid="36" grpId="4" animBg="1"/>
      <p:bldP spid="37" grpId="0" animBg="1"/>
      <p:bldP spid="37" grpId="1" animBg="1"/>
      <p:bldP spid="39" grpId="0" animBg="1"/>
      <p:bldP spid="39" grpId="1" animBg="1"/>
      <p:bldP spid="44" grpId="0" animBg="1"/>
      <p:bldP spid="44" grpId="1" animBg="1"/>
      <p:bldP spid="46" grpId="0" animBg="1"/>
      <p:bldP spid="46" grpId="1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직선 연결선 41"/>
          <p:cNvCxnSpPr/>
          <p:nvPr/>
        </p:nvCxnSpPr>
        <p:spPr>
          <a:xfrm>
            <a:off x="5220072" y="645333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819200" y="443711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971600" y="458951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132384" y="474191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284784" y="489431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0" y="-27256"/>
            <a:ext cx="9144000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 descr="별-하늘-gif02-38프레임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908720"/>
            <a:ext cx="9195460" cy="4968000"/>
          </a:xfrm>
          <a:prstGeom prst="rect">
            <a:avLst/>
          </a:prstGeom>
        </p:spPr>
      </p:pic>
      <p:sp>
        <p:nvSpPr>
          <p:cNvPr id="15" name="TextBox 14">
            <a:hlinkClick r:id="rId6" action="ppaction://hlinkpres?slideindex=1&amp;slidetitle="/>
          </p:cNvPr>
          <p:cNvSpPr txBox="1"/>
          <p:nvPr/>
        </p:nvSpPr>
        <p:spPr>
          <a:xfrm>
            <a:off x="1259632" y="1196752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C000"/>
                </a:solidFill>
                <a:latin typeface="HY목판L" pitchFamily="18" charset="-127"/>
                <a:ea typeface="HY목판L" pitchFamily="18" charset="-127"/>
              </a:rPr>
              <a:t>1</a:t>
            </a:r>
            <a:endParaRPr lang="ko-KR" altLang="en-US" sz="4800" dirty="0">
              <a:solidFill>
                <a:srgbClr val="FFC000"/>
              </a:solidFill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21" name="TextBox 20">
            <a:hlinkClick r:id="rId6" action="ppaction://hlinkpres?slideindex=1&amp;slidetitle="/>
          </p:cNvPr>
          <p:cNvSpPr txBox="1"/>
          <p:nvPr/>
        </p:nvSpPr>
        <p:spPr>
          <a:xfrm>
            <a:off x="1187624" y="2165955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mtClean="0">
                <a:solidFill>
                  <a:srgbClr val="FFC000"/>
                </a:solidFill>
                <a:latin typeface="HY목판L" pitchFamily="18" charset="-127"/>
                <a:ea typeface="HY목판L" pitchFamily="18" charset="-127"/>
              </a:rPr>
              <a:t>2</a:t>
            </a:r>
            <a:endParaRPr lang="ko-KR" altLang="en-US" sz="4800">
              <a:solidFill>
                <a:srgbClr val="FFC000"/>
              </a:solidFill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1691680" y="3030051"/>
            <a:ext cx="64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2"/>
                </a:solidFill>
              </a:rPr>
              <a:t>가시고자 하는 모든 자료에는</a:t>
            </a:r>
            <a:endParaRPr lang="en-US" altLang="ko-KR" sz="1600" dirty="0" smtClean="0">
              <a:solidFill>
                <a:schemeClr val="bg2"/>
              </a:solidFill>
            </a:endParaRPr>
          </a:p>
          <a:p>
            <a:r>
              <a:rPr lang="ko-KR" altLang="en-US" sz="1600" dirty="0" smtClean="0">
                <a:solidFill>
                  <a:srgbClr val="FF33CC"/>
                </a:solidFill>
              </a:rPr>
              <a:t>밑줄 없고</a:t>
            </a:r>
            <a:r>
              <a:rPr lang="en-US" altLang="ko-KR" sz="1600" dirty="0" smtClean="0">
                <a:solidFill>
                  <a:srgbClr val="FF33CC"/>
                </a:solidFill>
              </a:rPr>
              <a:t>,</a:t>
            </a:r>
            <a:r>
              <a:rPr lang="ko-KR" altLang="en-US" sz="1600" dirty="0" smtClean="0">
                <a:solidFill>
                  <a:srgbClr val="FF33CC"/>
                </a:solidFill>
              </a:rPr>
              <a:t> </a:t>
            </a:r>
            <a:r>
              <a:rPr lang="ko-KR" altLang="en-US" sz="1600" dirty="0" smtClean="0">
                <a:solidFill>
                  <a:srgbClr val="00B0F0"/>
                </a:solidFill>
              </a:rPr>
              <a:t>색 변함없는 </a:t>
            </a:r>
            <a:r>
              <a:rPr lang="en-US" altLang="ko-KR" sz="1600" b="1" i="1" dirty="0" smtClean="0">
                <a:solidFill>
                  <a:srgbClr val="CC9900"/>
                </a:solidFill>
              </a:rPr>
              <a:t>link</a:t>
            </a:r>
            <a:r>
              <a:rPr lang="en-US" altLang="ko-KR" sz="1600" i="1" dirty="0" smtClean="0">
                <a:solidFill>
                  <a:srgbClr val="FF33CC"/>
                </a:solidFill>
              </a:rPr>
              <a:t> </a:t>
            </a:r>
            <a:r>
              <a:rPr lang="ko-KR" altLang="en-US" sz="1600" i="1" dirty="0" smtClean="0">
                <a:solidFill>
                  <a:srgbClr val="FF33CC"/>
                </a:solidFill>
              </a:rPr>
              <a:t>설정 </a:t>
            </a:r>
            <a:r>
              <a:rPr lang="en-US" altLang="ko-KR" sz="1400" spc="-150" dirty="0" smtClean="0">
                <a:solidFill>
                  <a:srgbClr val="CC9900"/>
                </a:solidFill>
              </a:rPr>
              <a:t>(</a:t>
            </a:r>
            <a:r>
              <a:rPr lang="ko-KR" altLang="en-US" sz="1400" spc="-150" dirty="0" smtClean="0">
                <a:solidFill>
                  <a:srgbClr val="CC9900"/>
                </a:solidFill>
              </a:rPr>
              <a:t>마우스 오면</a:t>
            </a:r>
            <a:r>
              <a:rPr lang="en-US" altLang="ko-KR" sz="1400" spc="-150" dirty="0" smtClean="0">
                <a:solidFill>
                  <a:srgbClr val="CC9900"/>
                </a:solidFill>
              </a:rPr>
              <a:t> </a:t>
            </a:r>
            <a:r>
              <a:rPr lang="ko-KR" altLang="en-US" sz="1400" spc="-150" dirty="0" smtClean="0">
                <a:solidFill>
                  <a:srgbClr val="CC9900"/>
                </a:solidFill>
              </a:rPr>
              <a:t>손가락 표시</a:t>
            </a:r>
            <a:r>
              <a:rPr lang="en-US" altLang="ko-KR" sz="1400" spc="-150" dirty="0" smtClean="0">
                <a:solidFill>
                  <a:srgbClr val="CC9900"/>
                </a:solidFill>
              </a:rPr>
              <a:t>)</a:t>
            </a:r>
            <a:endParaRPr lang="ko-KR" altLang="en-US" sz="1400" spc="-150" dirty="0">
              <a:solidFill>
                <a:srgbClr val="CC9900"/>
              </a:solidFill>
            </a:endParaRPr>
          </a:p>
        </p:txBody>
      </p:sp>
      <p:sp>
        <p:nvSpPr>
          <p:cNvPr id="22" name="TextBox 21">
            <a:hlinkClick r:id="rId6" action="ppaction://hlinkpres?slideindex=1&amp;slidetitle="/>
          </p:cNvPr>
          <p:cNvSpPr txBox="1"/>
          <p:nvPr/>
        </p:nvSpPr>
        <p:spPr>
          <a:xfrm>
            <a:off x="1187624" y="2886035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mtClean="0">
                <a:solidFill>
                  <a:srgbClr val="FFC000"/>
                </a:solidFill>
                <a:latin typeface="HY목판L" pitchFamily="18" charset="-127"/>
                <a:ea typeface="HY목판L" pitchFamily="18" charset="-127"/>
              </a:rPr>
              <a:t>3</a:t>
            </a:r>
            <a:endParaRPr lang="ko-KR" altLang="en-US" sz="4800">
              <a:solidFill>
                <a:srgbClr val="FFC000"/>
              </a:solidFill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1691680" y="2276872"/>
            <a:ext cx="64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2"/>
                </a:solidFill>
              </a:rPr>
              <a:t>쇼가 자동으로 진행됨</a:t>
            </a:r>
            <a:endParaRPr lang="en-US" altLang="ko-KR" dirty="0" smtClean="0">
              <a:solidFill>
                <a:schemeClr val="bg2"/>
              </a:solidFill>
            </a:endParaRPr>
          </a:p>
          <a:p>
            <a:r>
              <a:rPr lang="ko-KR" altLang="en-US" dirty="0" smtClean="0">
                <a:solidFill>
                  <a:srgbClr val="00B0F0"/>
                </a:solidFill>
              </a:rPr>
              <a:t>마우스 우측 클릭 시 </a:t>
            </a:r>
            <a:r>
              <a:rPr lang="ko-KR" altLang="en-US" dirty="0" smtClean="0">
                <a:solidFill>
                  <a:srgbClr val="FF0000"/>
                </a:solidFill>
              </a:rPr>
              <a:t>메뉴</a:t>
            </a:r>
            <a:r>
              <a:rPr lang="en-US" altLang="ko-KR" dirty="0" smtClean="0">
                <a:solidFill>
                  <a:srgbClr val="00B0F0"/>
                </a:solidFill>
              </a:rPr>
              <a:t>, </a:t>
            </a:r>
            <a:r>
              <a:rPr lang="ko-KR" altLang="en-US" dirty="0" smtClean="0">
                <a:solidFill>
                  <a:srgbClr val="00B0F0"/>
                </a:solidFill>
              </a:rPr>
              <a:t>좌측 클릭 시 </a:t>
            </a:r>
            <a:r>
              <a:rPr lang="ko-KR" altLang="en-US" dirty="0" smtClean="0">
                <a:solidFill>
                  <a:srgbClr val="FF33CC"/>
                </a:solidFill>
              </a:rPr>
              <a:t>쇼</a:t>
            </a:r>
            <a:r>
              <a:rPr lang="ko-KR" altLang="en-US" dirty="0" smtClean="0">
                <a:solidFill>
                  <a:srgbClr val="00B0F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중간 생략 진행</a:t>
            </a:r>
            <a:r>
              <a:rPr lang="ko-KR" altLang="en-US" dirty="0" smtClean="0">
                <a:solidFill>
                  <a:srgbClr val="00B0F0"/>
                </a:solidFill>
              </a:rPr>
              <a:t>됨</a:t>
            </a:r>
            <a:endParaRPr lang="ko-KR" altLang="en-US" sz="1600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hlinkClick r:id="rId6" action="ppaction://hlinkpres?slideindex=1&amp;slidetitle="/>
          </p:cNvPr>
          <p:cNvSpPr txBox="1"/>
          <p:nvPr/>
        </p:nvSpPr>
        <p:spPr>
          <a:xfrm>
            <a:off x="1692232" y="3861047"/>
            <a:ext cx="568808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○ </a:t>
            </a:r>
            <a:r>
              <a:rPr lang="ko-KR" altLang="en-US" dirty="0" err="1" smtClean="0">
                <a:solidFill>
                  <a:schemeClr val="bg1"/>
                </a:solidFill>
              </a:rPr>
              <a:t>성서별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Slide</a:t>
            </a:r>
            <a:r>
              <a:rPr lang="ko-KR" altLang="en-US" dirty="0" smtClean="0">
                <a:solidFill>
                  <a:schemeClr val="bg1"/>
                </a:solidFill>
              </a:rPr>
              <a:t> 枚數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</a:rPr>
              <a:t> 所要</a:t>
            </a:r>
            <a:r>
              <a:rPr lang="ko-KR" altLang="en-US" sz="1000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時間 등 참고자료 현황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</a:rPr>
              <a:t>☞</a:t>
            </a:r>
            <a:endParaRPr lang="ko-KR" altLang="en-US" i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rId8" action="ppaction://hlinkpres?slideindex=5&amp;slidetitle=제작 진척 상황"/>
          </p:cNvPr>
          <p:cNvSpPr txBox="1"/>
          <p:nvPr/>
        </p:nvSpPr>
        <p:spPr>
          <a:xfrm>
            <a:off x="1691678" y="4211796"/>
            <a:ext cx="1584177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○ 설명서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</a:rPr>
              <a:t>☞</a:t>
            </a:r>
            <a:endParaRPr lang="ko-KR" altLang="en-US" i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1691680" y="1268760"/>
            <a:ext cx="64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2"/>
                </a:solidFill>
              </a:rPr>
              <a:t>자료들의 첫 </a:t>
            </a:r>
            <a:r>
              <a:rPr lang="en-US" altLang="ko-KR" dirty="0" smtClean="0">
                <a:solidFill>
                  <a:schemeClr val="bg2"/>
                </a:solidFill>
              </a:rPr>
              <a:t>Slide</a:t>
            </a:r>
            <a:r>
              <a:rPr lang="ko-KR" altLang="en-US" dirty="0" smtClean="0">
                <a:solidFill>
                  <a:schemeClr val="bg2"/>
                </a:solidFill>
              </a:rPr>
              <a:t>에 배경 음악이 나오도록 되어 있음으로</a:t>
            </a:r>
            <a:endParaRPr lang="en-US" altLang="ko-KR" dirty="0" smtClean="0">
              <a:solidFill>
                <a:schemeClr val="bg2"/>
              </a:solidFill>
            </a:endParaRPr>
          </a:p>
          <a:p>
            <a:r>
              <a:rPr lang="ko-KR" altLang="en-US" dirty="0" smtClean="0">
                <a:solidFill>
                  <a:schemeClr val="bg2"/>
                </a:solidFill>
              </a:rPr>
              <a:t>컴퓨터가 충분히 읽고 정상 구동된 연후</a:t>
            </a:r>
            <a:r>
              <a:rPr lang="en-US" altLang="ko-KR" sz="1400" dirty="0" smtClean="0">
                <a:solidFill>
                  <a:srgbClr val="00B0F0"/>
                </a:solidFill>
              </a:rPr>
              <a:t>(</a:t>
            </a:r>
            <a:r>
              <a:rPr lang="ko-KR" altLang="en-US" sz="1400" dirty="0" smtClean="0">
                <a:solidFill>
                  <a:srgbClr val="00B0F0"/>
                </a:solidFill>
              </a:rPr>
              <a:t>음악 들리면</a:t>
            </a:r>
            <a:r>
              <a:rPr lang="en-US" altLang="ko-KR" sz="1400" dirty="0" smtClean="0">
                <a:solidFill>
                  <a:srgbClr val="00B0F0"/>
                </a:solidFill>
              </a:rPr>
              <a:t>)</a:t>
            </a:r>
            <a:r>
              <a:rPr lang="ko-KR" altLang="en-US" dirty="0" smtClean="0">
                <a:solidFill>
                  <a:schemeClr val="bg2"/>
                </a:solidFill>
              </a:rPr>
              <a:t>에</a:t>
            </a:r>
            <a:endParaRPr lang="en-US" altLang="ko-KR" dirty="0" smtClean="0">
              <a:solidFill>
                <a:schemeClr val="bg2"/>
              </a:solidFill>
            </a:endParaRPr>
          </a:p>
          <a:p>
            <a:r>
              <a:rPr lang="ko-KR" altLang="en-US" dirty="0" smtClean="0">
                <a:solidFill>
                  <a:schemeClr val="bg2"/>
                </a:solidFill>
              </a:rPr>
              <a:t>클릭하셔야 </a:t>
            </a:r>
            <a:r>
              <a:rPr lang="ko-KR" altLang="en-US" dirty="0" smtClean="0">
                <a:solidFill>
                  <a:srgbClr val="FF0000"/>
                </a:solidFill>
              </a:rPr>
              <a:t>에러</a:t>
            </a:r>
            <a:r>
              <a:rPr lang="ko-KR" altLang="en-US" dirty="0" smtClean="0">
                <a:solidFill>
                  <a:schemeClr val="bg2"/>
                </a:solidFill>
              </a:rPr>
              <a:t> 없음</a:t>
            </a:r>
            <a:endParaRPr lang="ko-KR" altLang="en-US" sz="1600" dirty="0">
              <a:solidFill>
                <a:srgbClr val="00B0F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0" y="5733256"/>
            <a:ext cx="9144000" cy="11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hlinkClick r:id="rId8" action="ppaction://hlinkpres?slideindex=6&amp;slidetitle=안내서"/>
          </p:cNvPr>
          <p:cNvSpPr txBox="1"/>
          <p:nvPr/>
        </p:nvSpPr>
        <p:spPr>
          <a:xfrm>
            <a:off x="1691680" y="4571836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○ 감상 안내도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</a:rPr>
              <a:t>☞</a:t>
            </a:r>
            <a:endParaRPr lang="ko-KR" alt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289575"/>
            <a:ext cx="4222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 smtClean="0">
                <a:solidFill>
                  <a:schemeClr val="bg1">
                    <a:lumMod val="50000"/>
                  </a:schemeClr>
                </a:solidFill>
              </a:rPr>
              <a:t>모든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Slide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</a:rPr>
              <a:t>의 </a:t>
            </a:r>
            <a:r>
              <a:rPr lang="ko-KR" altLang="en-US" sz="1400" dirty="0" smtClean="0">
                <a:solidFill>
                  <a:schemeClr val="bg1">
                    <a:lumMod val="85000"/>
                  </a:schemeClr>
                </a:solidFill>
              </a:rPr>
              <a:t>左下</a:t>
            </a:r>
            <a:r>
              <a:rPr lang="ko-KR" altLang="en-US" sz="1400" spc="-150" dirty="0" smtClean="0">
                <a:solidFill>
                  <a:schemeClr val="bg1">
                    <a:lumMod val="50000"/>
                  </a:schemeClr>
                </a:solidFill>
              </a:rPr>
              <a:t>인</a:t>
            </a:r>
            <a:r>
              <a:rPr lang="ko-KR" alt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400" spc="-150" dirty="0" smtClean="0">
                <a:solidFill>
                  <a:schemeClr val="bg1">
                    <a:lumMod val="50000"/>
                  </a:schemeClr>
                </a:solidFill>
              </a:rPr>
              <a:t>이 위치에 목록으로의 </a:t>
            </a:r>
            <a:r>
              <a:rPr lang="en-US" altLang="ko-KR" sz="1400" dirty="0" smtClean="0">
                <a:solidFill>
                  <a:srgbClr val="D6A300"/>
                </a:solidFill>
              </a:rPr>
              <a:t>link</a:t>
            </a:r>
            <a:r>
              <a:rPr lang="ko-KR" altLang="en-US" sz="1400" spc="-150" dirty="0" smtClean="0">
                <a:solidFill>
                  <a:schemeClr val="bg1">
                    <a:lumMod val="50000"/>
                  </a:schemeClr>
                </a:solidFill>
              </a:rPr>
              <a:t>가</a:t>
            </a:r>
            <a:r>
              <a:rPr lang="ko-KR" altLang="en-US" sz="1400" spc="-15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400" spc="-150" dirty="0" smtClean="0">
                <a:solidFill>
                  <a:schemeClr val="bg1">
                    <a:lumMod val="50000"/>
                  </a:schemeClr>
                </a:solidFill>
              </a:rPr>
              <a:t>있음</a:t>
            </a:r>
            <a:endParaRPr lang="ko-KR" altLang="en-US" sz="1400" spc="-1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>
            <a:hlinkClick r:id="rId8" action="ppaction://hlinkpres?slideindex=2&amp;slidetitle=안녕하세요?"/>
          </p:cNvPr>
          <p:cNvSpPr/>
          <p:nvPr/>
        </p:nvSpPr>
        <p:spPr>
          <a:xfrm>
            <a:off x="1223680" y="6597352"/>
            <a:ext cx="468000" cy="18864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CC9900"/>
                </a:solidFill>
              </a:rPr>
              <a:t>목록</a:t>
            </a:r>
            <a:endParaRPr lang="ko-KR" altLang="en-US" sz="1000" dirty="0">
              <a:solidFill>
                <a:srgbClr val="CC9900"/>
              </a:solidFill>
            </a:endParaRPr>
          </a:p>
        </p:txBody>
      </p:sp>
      <p:sp>
        <p:nvSpPr>
          <p:cNvPr id="32" name="TextBox 31">
            <a:hlinkClick r:id="rId9" action="ppaction://hlinkpres?slideindex=1&amp;slidetitle="/>
          </p:cNvPr>
          <p:cNvSpPr txBox="1"/>
          <p:nvPr/>
        </p:nvSpPr>
        <p:spPr>
          <a:xfrm>
            <a:off x="1691680" y="49318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○ 맛보기 </a:t>
            </a:r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</a:rPr>
              <a:t>☞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7240" y="202630"/>
            <a:ext cx="2890664" cy="70609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안녕하세요</a:t>
            </a:r>
            <a:r>
              <a:rPr lang="en-US" altLang="ko-K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>
            <a:hlinkClick r:id="rId10" action="ppaction://hlinkpres?slideindex=1&amp;slidetitle="/>
          </p:cNvPr>
          <p:cNvSpPr txBox="1"/>
          <p:nvPr/>
        </p:nvSpPr>
        <p:spPr>
          <a:xfrm>
            <a:off x="3265408" y="4941168"/>
            <a:ext cx="87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2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☞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자유형 36"/>
          <p:cNvSpPr/>
          <p:nvPr/>
        </p:nvSpPr>
        <p:spPr>
          <a:xfrm>
            <a:off x="5580112" y="4978949"/>
            <a:ext cx="540000" cy="216000"/>
          </a:xfrm>
          <a:custGeom>
            <a:avLst/>
            <a:gdLst>
              <a:gd name="connsiteX0" fmla="*/ 385233 w 4879622"/>
              <a:gd name="connsiteY0" fmla="*/ 677333 h 2997199"/>
              <a:gd name="connsiteX1" fmla="*/ 139700 w 4879622"/>
              <a:gd name="connsiteY1" fmla="*/ 2650066 h 2997199"/>
              <a:gd name="connsiteX2" fmla="*/ 114300 w 4879622"/>
              <a:gd name="connsiteY2" fmla="*/ 2760133 h 2997199"/>
              <a:gd name="connsiteX3" fmla="*/ 266700 w 4879622"/>
              <a:gd name="connsiteY3" fmla="*/ 2946400 h 2997199"/>
              <a:gd name="connsiteX4" fmla="*/ 1714500 w 4879622"/>
              <a:gd name="connsiteY4" fmla="*/ 2912533 h 2997199"/>
              <a:gd name="connsiteX5" fmla="*/ 2510366 w 4879622"/>
              <a:gd name="connsiteY5" fmla="*/ 2954866 h 2997199"/>
              <a:gd name="connsiteX6" fmla="*/ 3475566 w 4879622"/>
              <a:gd name="connsiteY6" fmla="*/ 2904066 h 2997199"/>
              <a:gd name="connsiteX7" fmla="*/ 4660900 w 4879622"/>
              <a:gd name="connsiteY7" fmla="*/ 2921000 h 2997199"/>
              <a:gd name="connsiteX8" fmla="*/ 4787900 w 4879622"/>
              <a:gd name="connsiteY8" fmla="*/ 2768600 h 2997199"/>
              <a:gd name="connsiteX9" fmla="*/ 4745566 w 4879622"/>
              <a:gd name="connsiteY9" fmla="*/ 2463800 h 2997199"/>
              <a:gd name="connsiteX10" fmla="*/ 4356100 w 4879622"/>
              <a:gd name="connsiteY10" fmla="*/ 474133 h 2997199"/>
              <a:gd name="connsiteX11" fmla="*/ 4347633 w 4879622"/>
              <a:gd name="connsiteY11" fmla="*/ 431800 h 2997199"/>
              <a:gd name="connsiteX12" fmla="*/ 4322233 w 4879622"/>
              <a:gd name="connsiteY12" fmla="*/ 330200 h 2997199"/>
              <a:gd name="connsiteX13" fmla="*/ 4279900 w 4879622"/>
              <a:gd name="connsiteY13" fmla="*/ 304800 h 2997199"/>
              <a:gd name="connsiteX14" fmla="*/ 4220633 w 4879622"/>
              <a:gd name="connsiteY14" fmla="*/ 262466 h 2997199"/>
              <a:gd name="connsiteX15" fmla="*/ 4195233 w 4879622"/>
              <a:gd name="connsiteY15" fmla="*/ 270933 h 2997199"/>
              <a:gd name="connsiteX16" fmla="*/ 4195233 w 4879622"/>
              <a:gd name="connsiteY16" fmla="*/ 270933 h 2997199"/>
              <a:gd name="connsiteX17" fmla="*/ 4068233 w 4879622"/>
              <a:gd name="connsiteY17" fmla="*/ 194733 h 2997199"/>
              <a:gd name="connsiteX18" fmla="*/ 4068233 w 4879622"/>
              <a:gd name="connsiteY18" fmla="*/ 194733 h 2997199"/>
              <a:gd name="connsiteX19" fmla="*/ 3983566 w 4879622"/>
              <a:gd name="connsiteY19" fmla="*/ 160866 h 2997199"/>
              <a:gd name="connsiteX20" fmla="*/ 3983566 w 4879622"/>
              <a:gd name="connsiteY20" fmla="*/ 160866 h 2997199"/>
              <a:gd name="connsiteX21" fmla="*/ 3348566 w 4879622"/>
              <a:gd name="connsiteY21" fmla="*/ 135466 h 2997199"/>
              <a:gd name="connsiteX22" fmla="*/ 3094566 w 4879622"/>
              <a:gd name="connsiteY22" fmla="*/ 127000 h 2997199"/>
              <a:gd name="connsiteX23" fmla="*/ 2696633 w 4879622"/>
              <a:gd name="connsiteY23" fmla="*/ 160866 h 2997199"/>
              <a:gd name="connsiteX24" fmla="*/ 2434166 w 4879622"/>
              <a:gd name="connsiteY24" fmla="*/ 296333 h 2997199"/>
              <a:gd name="connsiteX25" fmla="*/ 2408766 w 4879622"/>
              <a:gd name="connsiteY25" fmla="*/ 313266 h 2997199"/>
              <a:gd name="connsiteX26" fmla="*/ 2349500 w 4879622"/>
              <a:gd name="connsiteY26" fmla="*/ 211666 h 2997199"/>
              <a:gd name="connsiteX27" fmla="*/ 2112433 w 4879622"/>
              <a:gd name="connsiteY27" fmla="*/ 93133 h 2997199"/>
              <a:gd name="connsiteX28" fmla="*/ 1892300 w 4879622"/>
              <a:gd name="connsiteY28" fmla="*/ 50800 h 2997199"/>
              <a:gd name="connsiteX29" fmla="*/ 1579033 w 4879622"/>
              <a:gd name="connsiteY29" fmla="*/ 16933 h 2997199"/>
              <a:gd name="connsiteX30" fmla="*/ 1257300 w 4879622"/>
              <a:gd name="connsiteY30" fmla="*/ 0 h 2997199"/>
              <a:gd name="connsiteX31" fmla="*/ 825500 w 4879622"/>
              <a:gd name="connsiteY31" fmla="*/ 8466 h 2997199"/>
              <a:gd name="connsiteX32" fmla="*/ 825500 w 4879622"/>
              <a:gd name="connsiteY32" fmla="*/ 8466 h 2997199"/>
              <a:gd name="connsiteX33" fmla="*/ 622300 w 4879622"/>
              <a:gd name="connsiteY33" fmla="*/ 110066 h 2997199"/>
              <a:gd name="connsiteX34" fmla="*/ 613833 w 4879622"/>
              <a:gd name="connsiteY34" fmla="*/ 110066 h 2997199"/>
              <a:gd name="connsiteX35" fmla="*/ 495300 w 4879622"/>
              <a:gd name="connsiteY35" fmla="*/ 67733 h 2997199"/>
              <a:gd name="connsiteX36" fmla="*/ 495300 w 4879622"/>
              <a:gd name="connsiteY36" fmla="*/ 67733 h 2997199"/>
              <a:gd name="connsiteX37" fmla="*/ 436033 w 4879622"/>
              <a:gd name="connsiteY37" fmla="*/ 186266 h 2997199"/>
              <a:gd name="connsiteX38" fmla="*/ 419100 w 4879622"/>
              <a:gd name="connsiteY38" fmla="*/ 262466 h 2997199"/>
              <a:gd name="connsiteX39" fmla="*/ 419100 w 4879622"/>
              <a:gd name="connsiteY39" fmla="*/ 347133 h 2997199"/>
              <a:gd name="connsiteX40" fmla="*/ 419100 w 4879622"/>
              <a:gd name="connsiteY40" fmla="*/ 457200 h 2997199"/>
              <a:gd name="connsiteX41" fmla="*/ 419100 w 4879622"/>
              <a:gd name="connsiteY41" fmla="*/ 491066 h 2997199"/>
              <a:gd name="connsiteX42" fmla="*/ 385233 w 4879622"/>
              <a:gd name="connsiteY42" fmla="*/ 541866 h 2997199"/>
              <a:gd name="connsiteX43" fmla="*/ 376766 w 4879622"/>
              <a:gd name="connsiteY43" fmla="*/ 567266 h 299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79622" h="2997199">
                <a:moveTo>
                  <a:pt x="385233" y="677333"/>
                </a:moveTo>
                <a:cubicBezTo>
                  <a:pt x="285044" y="1490133"/>
                  <a:pt x="184856" y="2302933"/>
                  <a:pt x="139700" y="2650066"/>
                </a:cubicBezTo>
                <a:cubicBezTo>
                  <a:pt x="94545" y="2997199"/>
                  <a:pt x="93133" y="2710744"/>
                  <a:pt x="114300" y="2760133"/>
                </a:cubicBezTo>
                <a:cubicBezTo>
                  <a:pt x="135467" y="2809522"/>
                  <a:pt x="0" y="2921000"/>
                  <a:pt x="266700" y="2946400"/>
                </a:cubicBezTo>
                <a:cubicBezTo>
                  <a:pt x="533400" y="2971800"/>
                  <a:pt x="1340556" y="2911122"/>
                  <a:pt x="1714500" y="2912533"/>
                </a:cubicBezTo>
                <a:cubicBezTo>
                  <a:pt x="2088444" y="2913944"/>
                  <a:pt x="2216855" y="2956277"/>
                  <a:pt x="2510366" y="2954866"/>
                </a:cubicBezTo>
                <a:cubicBezTo>
                  <a:pt x="2803877" y="2953455"/>
                  <a:pt x="3475566" y="2904066"/>
                  <a:pt x="3475566" y="2904066"/>
                </a:cubicBezTo>
                <a:cubicBezTo>
                  <a:pt x="3833988" y="2898422"/>
                  <a:pt x="4442178" y="2943578"/>
                  <a:pt x="4660900" y="2921000"/>
                </a:cubicBezTo>
                <a:cubicBezTo>
                  <a:pt x="4879622" y="2898422"/>
                  <a:pt x="4773789" y="2844800"/>
                  <a:pt x="4787900" y="2768600"/>
                </a:cubicBezTo>
                <a:cubicBezTo>
                  <a:pt x="4802011" y="2692400"/>
                  <a:pt x="4817533" y="2846211"/>
                  <a:pt x="4745566" y="2463800"/>
                </a:cubicBezTo>
                <a:cubicBezTo>
                  <a:pt x="4673599" y="2081389"/>
                  <a:pt x="4422422" y="812800"/>
                  <a:pt x="4356100" y="474133"/>
                </a:cubicBezTo>
                <a:cubicBezTo>
                  <a:pt x="4289778" y="135466"/>
                  <a:pt x="4353277" y="455789"/>
                  <a:pt x="4347633" y="431800"/>
                </a:cubicBezTo>
                <a:cubicBezTo>
                  <a:pt x="4341989" y="407811"/>
                  <a:pt x="4333522" y="351367"/>
                  <a:pt x="4322233" y="330200"/>
                </a:cubicBezTo>
                <a:cubicBezTo>
                  <a:pt x="4310944" y="309033"/>
                  <a:pt x="4296833" y="316089"/>
                  <a:pt x="4279900" y="304800"/>
                </a:cubicBezTo>
                <a:cubicBezTo>
                  <a:pt x="4262967" y="293511"/>
                  <a:pt x="4234744" y="268111"/>
                  <a:pt x="4220633" y="262466"/>
                </a:cubicBezTo>
                <a:cubicBezTo>
                  <a:pt x="4206522" y="256822"/>
                  <a:pt x="4195233" y="270933"/>
                  <a:pt x="4195233" y="270933"/>
                </a:cubicBezTo>
                <a:lnTo>
                  <a:pt x="4195233" y="270933"/>
                </a:lnTo>
                <a:lnTo>
                  <a:pt x="4068233" y="194733"/>
                </a:lnTo>
                <a:lnTo>
                  <a:pt x="4068233" y="194733"/>
                </a:lnTo>
                <a:lnTo>
                  <a:pt x="3983566" y="160866"/>
                </a:lnTo>
                <a:lnTo>
                  <a:pt x="3983566" y="160866"/>
                </a:lnTo>
                <a:lnTo>
                  <a:pt x="3348566" y="135466"/>
                </a:lnTo>
                <a:cubicBezTo>
                  <a:pt x="3200400" y="129822"/>
                  <a:pt x="3203221" y="122767"/>
                  <a:pt x="3094566" y="127000"/>
                </a:cubicBezTo>
                <a:cubicBezTo>
                  <a:pt x="2985911" y="131233"/>
                  <a:pt x="2806700" y="132644"/>
                  <a:pt x="2696633" y="160866"/>
                </a:cubicBezTo>
                <a:cubicBezTo>
                  <a:pt x="2586566" y="189088"/>
                  <a:pt x="2482144" y="270933"/>
                  <a:pt x="2434166" y="296333"/>
                </a:cubicBezTo>
                <a:cubicBezTo>
                  <a:pt x="2386188" y="321733"/>
                  <a:pt x="2422877" y="327377"/>
                  <a:pt x="2408766" y="313266"/>
                </a:cubicBezTo>
                <a:cubicBezTo>
                  <a:pt x="2394655" y="299155"/>
                  <a:pt x="2398889" y="248355"/>
                  <a:pt x="2349500" y="211666"/>
                </a:cubicBezTo>
                <a:cubicBezTo>
                  <a:pt x="2300111" y="174977"/>
                  <a:pt x="2188633" y="119944"/>
                  <a:pt x="2112433" y="93133"/>
                </a:cubicBezTo>
                <a:cubicBezTo>
                  <a:pt x="2036233" y="66322"/>
                  <a:pt x="1981200" y="63500"/>
                  <a:pt x="1892300" y="50800"/>
                </a:cubicBezTo>
                <a:cubicBezTo>
                  <a:pt x="1803400" y="38100"/>
                  <a:pt x="1684866" y="25400"/>
                  <a:pt x="1579033" y="16933"/>
                </a:cubicBezTo>
                <a:cubicBezTo>
                  <a:pt x="1473200" y="8466"/>
                  <a:pt x="1257300" y="0"/>
                  <a:pt x="1257300" y="0"/>
                </a:cubicBezTo>
                <a:lnTo>
                  <a:pt x="825500" y="8466"/>
                </a:lnTo>
                <a:lnTo>
                  <a:pt x="825500" y="8466"/>
                </a:lnTo>
                <a:lnTo>
                  <a:pt x="622300" y="110066"/>
                </a:lnTo>
                <a:cubicBezTo>
                  <a:pt x="587022" y="126999"/>
                  <a:pt x="635000" y="117121"/>
                  <a:pt x="613833" y="110066"/>
                </a:cubicBezTo>
                <a:cubicBezTo>
                  <a:pt x="592666" y="103011"/>
                  <a:pt x="495300" y="67733"/>
                  <a:pt x="495300" y="67733"/>
                </a:cubicBezTo>
                <a:lnTo>
                  <a:pt x="495300" y="67733"/>
                </a:lnTo>
                <a:cubicBezTo>
                  <a:pt x="485422" y="87488"/>
                  <a:pt x="448733" y="153811"/>
                  <a:pt x="436033" y="186266"/>
                </a:cubicBezTo>
                <a:cubicBezTo>
                  <a:pt x="423333" y="218722"/>
                  <a:pt x="421922" y="235655"/>
                  <a:pt x="419100" y="262466"/>
                </a:cubicBezTo>
                <a:cubicBezTo>
                  <a:pt x="416278" y="289277"/>
                  <a:pt x="419100" y="347133"/>
                  <a:pt x="419100" y="347133"/>
                </a:cubicBezTo>
                <a:lnTo>
                  <a:pt x="419100" y="457200"/>
                </a:lnTo>
                <a:cubicBezTo>
                  <a:pt x="419100" y="481189"/>
                  <a:pt x="424745" y="476955"/>
                  <a:pt x="419100" y="491066"/>
                </a:cubicBezTo>
                <a:cubicBezTo>
                  <a:pt x="413456" y="505177"/>
                  <a:pt x="392289" y="529166"/>
                  <a:pt x="385233" y="541866"/>
                </a:cubicBezTo>
                <a:cubicBezTo>
                  <a:pt x="378177" y="554566"/>
                  <a:pt x="377471" y="560916"/>
                  <a:pt x="376766" y="567266"/>
                </a:cubicBezTo>
              </a:path>
            </a:pathLst>
          </a:custGeom>
          <a:blipFill dpi="0" rotWithShape="1">
            <a:blip r:embed="rId11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자유형 37"/>
          <p:cNvSpPr/>
          <p:nvPr/>
        </p:nvSpPr>
        <p:spPr>
          <a:xfrm>
            <a:off x="5868144" y="4941168"/>
            <a:ext cx="108000" cy="252000"/>
          </a:xfrm>
          <a:custGeom>
            <a:avLst/>
            <a:gdLst>
              <a:gd name="connsiteX0" fmla="*/ 2646 w 218546"/>
              <a:gd name="connsiteY0" fmla="*/ 171450 h 492125"/>
              <a:gd name="connsiteX1" fmla="*/ 28046 w 218546"/>
              <a:gd name="connsiteY1" fmla="*/ 50800 h 492125"/>
              <a:gd name="connsiteX2" fmla="*/ 170921 w 218546"/>
              <a:gd name="connsiteY2" fmla="*/ 0 h 492125"/>
              <a:gd name="connsiteX3" fmla="*/ 170921 w 218546"/>
              <a:gd name="connsiteY3" fmla="*/ 0 h 492125"/>
              <a:gd name="connsiteX4" fmla="*/ 218546 w 218546"/>
              <a:gd name="connsiteY4" fmla="*/ 412750 h 492125"/>
              <a:gd name="connsiteX5" fmla="*/ 218546 w 218546"/>
              <a:gd name="connsiteY5" fmla="*/ 412750 h 492125"/>
              <a:gd name="connsiteX6" fmla="*/ 101071 w 218546"/>
              <a:gd name="connsiteY6" fmla="*/ 419100 h 492125"/>
              <a:gd name="connsiteX7" fmla="*/ 15346 w 218546"/>
              <a:gd name="connsiteY7" fmla="*/ 492125 h 492125"/>
              <a:gd name="connsiteX8" fmla="*/ 15346 w 218546"/>
              <a:gd name="connsiteY8" fmla="*/ 492125 h 492125"/>
              <a:gd name="connsiteX9" fmla="*/ 2646 w 218546"/>
              <a:gd name="connsiteY9" fmla="*/ 17145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546" h="492125">
                <a:moveTo>
                  <a:pt x="2646" y="171450"/>
                </a:moveTo>
                <a:cubicBezTo>
                  <a:pt x="1323" y="125412"/>
                  <a:pt x="0" y="79375"/>
                  <a:pt x="28046" y="50800"/>
                </a:cubicBezTo>
                <a:cubicBezTo>
                  <a:pt x="56092" y="22225"/>
                  <a:pt x="170921" y="0"/>
                  <a:pt x="170921" y="0"/>
                </a:cubicBezTo>
                <a:lnTo>
                  <a:pt x="170921" y="0"/>
                </a:lnTo>
                <a:lnTo>
                  <a:pt x="218546" y="412750"/>
                </a:lnTo>
                <a:lnTo>
                  <a:pt x="218546" y="412750"/>
                </a:lnTo>
                <a:cubicBezTo>
                  <a:pt x="198967" y="413808"/>
                  <a:pt x="134938" y="405871"/>
                  <a:pt x="101071" y="419100"/>
                </a:cubicBezTo>
                <a:cubicBezTo>
                  <a:pt x="67204" y="432329"/>
                  <a:pt x="15346" y="492125"/>
                  <a:pt x="15346" y="492125"/>
                </a:cubicBezTo>
                <a:lnTo>
                  <a:pt x="15346" y="492125"/>
                </a:lnTo>
                <a:lnTo>
                  <a:pt x="2646" y="17145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자유형 38"/>
          <p:cNvSpPr/>
          <p:nvPr/>
        </p:nvSpPr>
        <p:spPr>
          <a:xfrm>
            <a:off x="5760144" y="4941192"/>
            <a:ext cx="108000" cy="216000"/>
          </a:xfrm>
          <a:custGeom>
            <a:avLst/>
            <a:gdLst>
              <a:gd name="connsiteX0" fmla="*/ 225425 w 247650"/>
              <a:gd name="connsiteY0" fmla="*/ 155575 h 476250"/>
              <a:gd name="connsiteX1" fmla="*/ 174625 w 247650"/>
              <a:gd name="connsiteY1" fmla="*/ 50800 h 476250"/>
              <a:gd name="connsiteX2" fmla="*/ 47625 w 247650"/>
              <a:gd name="connsiteY2" fmla="*/ 0 h 476250"/>
              <a:gd name="connsiteX3" fmla="*/ 47625 w 247650"/>
              <a:gd name="connsiteY3" fmla="*/ 0 h 476250"/>
              <a:gd name="connsiteX4" fmla="*/ 0 w 247650"/>
              <a:gd name="connsiteY4" fmla="*/ 431800 h 476250"/>
              <a:gd name="connsiteX5" fmla="*/ 0 w 247650"/>
              <a:gd name="connsiteY5" fmla="*/ 431800 h 476250"/>
              <a:gd name="connsiteX6" fmla="*/ 184150 w 247650"/>
              <a:gd name="connsiteY6" fmla="*/ 425450 h 476250"/>
              <a:gd name="connsiteX7" fmla="*/ 247650 w 247650"/>
              <a:gd name="connsiteY7" fmla="*/ 476250 h 476250"/>
              <a:gd name="connsiteX8" fmla="*/ 247650 w 247650"/>
              <a:gd name="connsiteY8" fmla="*/ 476250 h 476250"/>
              <a:gd name="connsiteX9" fmla="*/ 225425 w 247650"/>
              <a:gd name="connsiteY9" fmla="*/ 1555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650" h="476250">
                <a:moveTo>
                  <a:pt x="225425" y="155575"/>
                </a:moveTo>
                <a:cubicBezTo>
                  <a:pt x="214841" y="116152"/>
                  <a:pt x="204258" y="76729"/>
                  <a:pt x="174625" y="50800"/>
                </a:cubicBezTo>
                <a:cubicBezTo>
                  <a:pt x="144992" y="24871"/>
                  <a:pt x="47625" y="0"/>
                  <a:pt x="47625" y="0"/>
                </a:cubicBezTo>
                <a:lnTo>
                  <a:pt x="47625" y="0"/>
                </a:lnTo>
                <a:lnTo>
                  <a:pt x="0" y="431800"/>
                </a:lnTo>
                <a:lnTo>
                  <a:pt x="0" y="431800"/>
                </a:lnTo>
                <a:cubicBezTo>
                  <a:pt x="30692" y="430742"/>
                  <a:pt x="142875" y="418042"/>
                  <a:pt x="184150" y="425450"/>
                </a:cubicBezTo>
                <a:cubicBezTo>
                  <a:pt x="225425" y="432858"/>
                  <a:pt x="247650" y="476250"/>
                  <a:pt x="247650" y="476250"/>
                </a:cubicBezTo>
                <a:lnTo>
                  <a:pt x="247650" y="476250"/>
                </a:lnTo>
                <a:lnTo>
                  <a:pt x="225425" y="155575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hlinkClick r:id="rId8" action="ppaction://hlinkpres?slideindex=4&amp;slidetitle=신약"/>
          </p:cNvPr>
          <p:cNvSpPr txBox="1"/>
          <p:nvPr/>
        </p:nvSpPr>
        <p:spPr>
          <a:xfrm>
            <a:off x="4392144" y="5045114"/>
            <a:ext cx="14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C00000"/>
                </a:solidFill>
              </a:rPr>
              <a:t>†</a:t>
            </a:r>
            <a:r>
              <a:rPr lang="ko-KR" alt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신약</a:t>
            </a:r>
            <a:r>
              <a:rPr lang="ko-KR" altLang="en-US" sz="1600" dirty="0" err="1" smtClean="0">
                <a:solidFill>
                  <a:schemeClr val="bg1">
                    <a:lumMod val="75000"/>
                  </a:schemeClr>
                </a:solidFill>
              </a:rPr>
              <a:t>가기</a:t>
            </a:r>
            <a:endParaRPr lang="ko-KR" alt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>
            <a:hlinkClick r:id="rId8" action="ppaction://hlinkpres?slideindex=3&amp;slidetitle=구약"/>
          </p:cNvPr>
          <p:cNvSpPr txBox="1"/>
          <p:nvPr/>
        </p:nvSpPr>
        <p:spPr>
          <a:xfrm>
            <a:off x="4392144" y="4725144"/>
            <a:ext cx="14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C00000"/>
                </a:solidFill>
              </a:rPr>
              <a:t>†</a:t>
            </a:r>
            <a:r>
              <a:rPr lang="ko-KR" alt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구약</a:t>
            </a:r>
            <a:r>
              <a:rPr lang="ko-KR" altLang="en-US" sz="1600" dirty="0" err="1" smtClean="0">
                <a:solidFill>
                  <a:schemeClr val="bg1">
                    <a:lumMod val="75000"/>
                  </a:schemeClr>
                </a:solidFill>
              </a:rPr>
              <a:t>가기</a:t>
            </a:r>
            <a:endParaRPr lang="ko-KR" alt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" name="베를리오즈  환상 교향곡 2악장 무도회 (﻿Waltz﻿) -10''-증폭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4449763" y="404664"/>
            <a:ext cx="244475" cy="244475"/>
          </a:xfrm>
          <a:prstGeom prst="rect">
            <a:avLst/>
          </a:prstGeom>
        </p:spPr>
      </p:pic>
      <p:sp>
        <p:nvSpPr>
          <p:cNvPr id="34" name="모서리가 둥근 직사각형 33">
            <a:hlinkClick r:id="rId8" action="ppaction://hlinkpres?slideindex=8&amp;slidetitle=경고!! Warning"/>
          </p:cNvPr>
          <p:cNvSpPr/>
          <p:nvPr/>
        </p:nvSpPr>
        <p:spPr>
          <a:xfrm>
            <a:off x="1043608" y="6768752"/>
            <a:ext cx="864096" cy="11663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</a:rPr>
              <a:t>WARNING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8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500"/>
                            </p:stCondLst>
                            <p:childTnLst>
                              <p:par>
                                <p:cTn id="7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000"/>
                            </p:stCondLst>
                            <p:childTnLst>
                              <p:par>
                                <p:cTn id="9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017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171"/>
                            </p:stCondLst>
                            <p:childTnLst>
                              <p:par>
                                <p:cTn id="1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5" grpId="0"/>
      <p:bldP spid="21" grpId="0"/>
      <p:bldP spid="24" grpId="0"/>
      <p:bldP spid="22" grpId="0"/>
      <p:bldP spid="23" grpId="0"/>
      <p:bldP spid="20" grpId="0"/>
      <p:bldP spid="25" grpId="0"/>
      <p:bldP spid="7" grpId="0"/>
      <p:bldP spid="26" grpId="0"/>
      <p:bldP spid="8" grpId="0"/>
      <p:bldP spid="8" grpId="1"/>
      <p:bldP spid="9" grpId="0"/>
      <p:bldP spid="32" grpId="0"/>
      <p:bldP spid="2" grpId="0"/>
      <p:bldP spid="35" grpId="0"/>
      <p:bldP spid="37" grpId="0" animBg="1"/>
      <p:bldP spid="38" grpId="0" animBg="1"/>
      <p:bldP spid="38" grpId="1" animBg="1"/>
      <p:bldP spid="39" grpId="0" animBg="1"/>
      <p:bldP spid="39" grpId="1" animBg="1"/>
      <p:bldP spid="18" grpId="0"/>
      <p:bldP spid="17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그림 127" descr="00000-00000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41" y="-27384"/>
            <a:ext cx="9226963" cy="6912000"/>
          </a:xfrm>
          <a:prstGeom prst="rect">
            <a:avLst/>
          </a:prstGeom>
        </p:spPr>
      </p:pic>
      <p:sp>
        <p:nvSpPr>
          <p:cNvPr id="45" name="TextBox 44">
            <a:hlinkClick r:id="rId4" action="ppaction://hlinkpres?slideindex=1&amp;slidetitle="/>
          </p:cNvPr>
          <p:cNvSpPr txBox="1"/>
          <p:nvPr/>
        </p:nvSpPr>
        <p:spPr>
          <a:xfrm>
            <a:off x="4644008" y="5157192"/>
            <a:ext cx="3960000" cy="369332"/>
          </a:xfrm>
          <a:prstGeom prst="rect">
            <a:avLst/>
          </a:prstGeom>
          <a:solidFill>
            <a:srgbClr val="B5CD85"/>
          </a:solidFill>
        </p:spPr>
        <p:txBody>
          <a:bodyPr wrap="none" rtlCol="0">
            <a:spAutoFit/>
          </a:bodyPr>
          <a:lstStyle/>
          <a:p>
            <a:pPr algn="ctr"/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8" name="TextBox 67">
            <a:hlinkClick r:id="rId5" action="ppaction://hlinkpres?slideindex=1&amp;slidetitle="/>
          </p:cNvPr>
          <p:cNvSpPr txBox="1"/>
          <p:nvPr/>
        </p:nvSpPr>
        <p:spPr>
          <a:xfrm>
            <a:off x="5364088" y="5570656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</a:rPr>
              <a:t>†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장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절 분석 및 유대 절기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9" name="TextBox 78">
            <a:hlinkClick r:id="rId6" action="ppaction://hlinkpres?slideindex=26&amp;slidetitle=간략한 세계사의 흐름 안에서"/>
          </p:cNvPr>
          <p:cNvSpPr txBox="1"/>
          <p:nvPr/>
        </p:nvSpPr>
        <p:spPr>
          <a:xfrm>
            <a:off x="899592" y="5579948"/>
            <a:ext cx="441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†</a:t>
            </a:r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세계사 흐름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구약 기록 시기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성경  분류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4" name="그림 93" descr="바이블 4유-0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404664"/>
            <a:ext cx="756000" cy="16937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7" name="그림 86" descr="인명사전.JP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368" y="620689"/>
            <a:ext cx="756000" cy="15366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8" name="그림 87" descr="지명사전.JP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368" y="822311"/>
            <a:ext cx="756000" cy="1512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1" name="Sumi.Jo 조수미-아베마리아 후반-2'08'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460432" y="116632"/>
            <a:ext cx="244475" cy="244475"/>
          </a:xfrm>
          <a:prstGeom prst="rect">
            <a:avLst/>
          </a:prstGeom>
        </p:spPr>
      </p:pic>
      <p:sp>
        <p:nvSpPr>
          <p:cNvPr id="90" name="직사각형 89"/>
          <p:cNvSpPr/>
          <p:nvPr/>
        </p:nvSpPr>
        <p:spPr>
          <a:xfrm>
            <a:off x="611560" y="1052736"/>
            <a:ext cx="1944000" cy="198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2627784" y="1052736"/>
            <a:ext cx="1944000" cy="277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2627992" y="3861048"/>
            <a:ext cx="1944000" cy="118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4644008" y="1953176"/>
            <a:ext cx="1944000" cy="3060000"/>
          </a:xfrm>
          <a:prstGeom prst="rect">
            <a:avLst/>
          </a:prstGeom>
          <a:solidFill>
            <a:srgbClr val="B5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6660440" y="1052736"/>
            <a:ext cx="1944000" cy="3456000"/>
          </a:xfrm>
          <a:prstGeom prst="rect">
            <a:avLst/>
          </a:prstGeom>
          <a:solidFill>
            <a:srgbClr val="B5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hlinkClick r:id="rId14" action="ppaction://hlinkpres?slideindex=1&amp;slidetitle="/>
          </p:cNvPr>
          <p:cNvSpPr txBox="1"/>
          <p:nvPr/>
        </p:nvSpPr>
        <p:spPr>
          <a:xfrm>
            <a:off x="2680207" y="147532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열왕기</a:t>
            </a:r>
            <a:r>
              <a:rPr lang="ko-KR" altLang="en-US" spc="-300" err="1" smtClean="0">
                <a:solidFill>
                  <a:schemeClr val="bg2">
                    <a:lumMod val="10000"/>
                  </a:schemeClr>
                </a:solidFill>
              </a:rPr>
              <a:t>하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---61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extBox 51">
            <a:hlinkClick r:id="rId15" action="ppaction://hlinkpres?slideindex=1&amp;slidetitle="/>
          </p:cNvPr>
          <p:cNvSpPr txBox="1"/>
          <p:nvPr/>
        </p:nvSpPr>
        <p:spPr>
          <a:xfrm>
            <a:off x="2680207" y="111813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열왕기</a:t>
            </a:r>
            <a:r>
              <a:rPr lang="ko-KR" altLang="en-US" spc="-300" smtClean="0">
                <a:solidFill>
                  <a:schemeClr val="bg2">
                    <a:lumMod val="10000"/>
                  </a:schemeClr>
                </a:solidFill>
              </a:rPr>
              <a:t>상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---50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TextBox 52">
            <a:hlinkClick r:id="rId16" action="ppaction://hlinkpres?slideindex=1&amp;slidetitle="/>
          </p:cNvPr>
          <p:cNvSpPr txBox="1"/>
          <p:nvPr/>
        </p:nvSpPr>
        <p:spPr>
          <a:xfrm>
            <a:off x="2673937" y="1832510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역대상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-----46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4" name="TextBox 53">
            <a:hlinkClick r:id="rId17" action="ppaction://hlinkpres?slideindex=1&amp;slidetitle="/>
          </p:cNvPr>
          <p:cNvSpPr txBox="1"/>
          <p:nvPr/>
        </p:nvSpPr>
        <p:spPr>
          <a:xfrm>
            <a:off x="2643773" y="2204294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역대하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-----64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9" name="TextBox 58">
            <a:hlinkClick r:id="rId18" action="ppaction://hlinkpres?slideindex=1&amp;slidetitle="/>
          </p:cNvPr>
          <p:cNvSpPr txBox="1"/>
          <p:nvPr/>
        </p:nvSpPr>
        <p:spPr>
          <a:xfrm>
            <a:off x="2649658" y="3857456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욥기</a:t>
            </a:r>
            <a:r>
              <a:rPr lang="ko-KR" altLang="en-US" sz="105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-------50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TextBox 59">
            <a:hlinkClick r:id="rId19" action="ppaction://hlinkpres?slideindex=1&amp;slidetitle="/>
          </p:cNvPr>
          <p:cNvSpPr txBox="1"/>
          <p:nvPr/>
        </p:nvSpPr>
        <p:spPr>
          <a:xfrm>
            <a:off x="2649658" y="4214646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시편</a:t>
            </a:r>
            <a:r>
              <a:rPr lang="ko-KR" altLang="en-US" sz="10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-------36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1" name="TextBox 60">
            <a:hlinkClick r:id="rId20" action="ppaction://hlinkpres?slideindex=1&amp;slidetitle="/>
          </p:cNvPr>
          <p:cNvSpPr txBox="1"/>
          <p:nvPr/>
        </p:nvSpPr>
        <p:spPr>
          <a:xfrm>
            <a:off x="2631706" y="4571836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잠언</a:t>
            </a:r>
            <a:r>
              <a:rPr lang="ko-KR" altLang="en-US" sz="10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-------24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5" name="TextBox 64">
            <a:hlinkClick r:id="rId21" action="ppaction://hlinkpres?slideindex=1&amp;slidetitle="/>
          </p:cNvPr>
          <p:cNvSpPr txBox="1"/>
          <p:nvPr/>
        </p:nvSpPr>
        <p:spPr>
          <a:xfrm>
            <a:off x="4657887" y="1962604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이사야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-----51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3" name="TextBox 62">
            <a:hlinkClick r:id="rId22" action="ppaction://hlinkpres?slideindex=1&amp;slidetitle="/>
          </p:cNvPr>
          <p:cNvSpPr txBox="1"/>
          <p:nvPr/>
        </p:nvSpPr>
        <p:spPr>
          <a:xfrm>
            <a:off x="4655189" y="2334388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예레미</a:t>
            </a:r>
            <a:r>
              <a:rPr lang="ko-KR" altLang="en-US" spc="-300" err="1" smtClean="0">
                <a:solidFill>
                  <a:schemeClr val="bg2">
                    <a:lumMod val="10000"/>
                  </a:schemeClr>
                </a:solidFill>
              </a:rPr>
              <a:t>야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---53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7" name="TextBox 66">
            <a:hlinkClick r:id="rId23" action="ppaction://hlinkpres?slideindex=1&amp;slidetitle="/>
          </p:cNvPr>
          <p:cNvSpPr txBox="1"/>
          <p:nvPr/>
        </p:nvSpPr>
        <p:spPr>
          <a:xfrm>
            <a:off x="4655542" y="3143076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에스겔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-----67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0" name="TextBox 69">
            <a:hlinkClick r:id="rId24" action="ppaction://hlinkpres?slideindex=1&amp;slidetitle="/>
          </p:cNvPr>
          <p:cNvSpPr txBox="1"/>
          <p:nvPr/>
        </p:nvSpPr>
        <p:spPr>
          <a:xfrm>
            <a:off x="4655542" y="3520162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다니엘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-----33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TextBox 38">
            <a:hlinkClick r:id="rId25" action="ppaction://hlinkpres?slideindex=1&amp;slidetitle="/>
          </p:cNvPr>
          <p:cNvSpPr txBox="1"/>
          <p:nvPr/>
        </p:nvSpPr>
        <p:spPr>
          <a:xfrm>
            <a:off x="4655541" y="4211226"/>
            <a:ext cx="19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요엘</a:t>
            </a:r>
            <a:r>
              <a:rPr lang="ko-KR" altLang="en-US" sz="10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-------11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TextBox 39">
            <a:hlinkClick r:id="rId26" action="ppaction://hlinkpres?slideindex=1&amp;slidetitle="/>
          </p:cNvPr>
          <p:cNvSpPr txBox="1"/>
          <p:nvPr/>
        </p:nvSpPr>
        <p:spPr>
          <a:xfrm>
            <a:off x="4655542" y="4571836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아모스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-----20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TextBox 40">
            <a:hlinkClick r:id="rId27" action="ppaction://hlinkpres?slideindex=1&amp;slidetitle="/>
          </p:cNvPr>
          <p:cNvSpPr txBox="1"/>
          <p:nvPr/>
        </p:nvSpPr>
        <p:spPr>
          <a:xfrm>
            <a:off x="6660231" y="1115452"/>
            <a:ext cx="19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오바댜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TextBox 41">
            <a:hlinkClick r:id="rId28" action="ppaction://hlinkpres?slideindex=1&amp;slidetitle="/>
          </p:cNvPr>
          <p:cNvSpPr txBox="1"/>
          <p:nvPr/>
        </p:nvSpPr>
        <p:spPr>
          <a:xfrm>
            <a:off x="6690630" y="152247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요나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-------12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TextBox 43">
            <a:hlinkClick r:id="rId29" action="ppaction://hlinkpres?slideindex=1&amp;slidetitle="/>
          </p:cNvPr>
          <p:cNvSpPr txBox="1"/>
          <p:nvPr/>
        </p:nvSpPr>
        <p:spPr>
          <a:xfrm>
            <a:off x="4661459" y="2691578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pc="-300" err="1" smtClean="0">
                <a:solidFill>
                  <a:schemeClr val="bg2">
                    <a:lumMod val="10000"/>
                  </a:schemeClr>
                </a:solidFill>
              </a:rPr>
              <a:t>예레미야</a:t>
            </a:r>
            <a:r>
              <a:rPr lang="ko-KR" altLang="en-US" spc="-3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o-KR" altLang="en-US" sz="1600" spc="-300" smtClean="0">
                <a:solidFill>
                  <a:schemeClr val="bg2">
                    <a:lumMod val="10000"/>
                  </a:schemeClr>
                </a:solidFill>
              </a:rPr>
              <a:t>애가 </a:t>
            </a:r>
            <a:r>
              <a:rPr lang="en-US" altLang="ko-KR" sz="1600" smtClean="0">
                <a:solidFill>
                  <a:schemeClr val="bg2">
                    <a:lumMod val="10000"/>
                  </a:schemeClr>
                </a:solidFill>
              </a:rPr>
              <a:t>-14</a:t>
            </a:r>
            <a:r>
              <a:rPr lang="ko-KR" altLang="en-US" sz="1600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TextBox 47">
            <a:hlinkClick r:id="rId30" action="ppaction://hlinkpres?slideindex=1&amp;slidetitle="/>
          </p:cNvPr>
          <p:cNvSpPr txBox="1"/>
          <p:nvPr/>
        </p:nvSpPr>
        <p:spPr>
          <a:xfrm>
            <a:off x="6690630" y="1867522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미가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-------16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TextBox 48">
            <a:hlinkClick r:id="rId31" action="ppaction://hlinkpres?slideindex=1&amp;slidetitle="/>
          </p:cNvPr>
          <p:cNvSpPr txBox="1"/>
          <p:nvPr/>
        </p:nvSpPr>
        <p:spPr>
          <a:xfrm>
            <a:off x="6690630" y="2224712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나훔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-------10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2" name="TextBox 71">
            <a:hlinkClick r:id="rId32" action="ppaction://hlinkpres?slideindex=1&amp;slidetitle="/>
          </p:cNvPr>
          <p:cNvSpPr txBox="1"/>
          <p:nvPr/>
        </p:nvSpPr>
        <p:spPr>
          <a:xfrm>
            <a:off x="6696681" y="2594044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하박국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----10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3" name="TextBox 72">
            <a:hlinkClick r:id="rId33" action="ppaction://hlinkpres?slideindex=1&amp;slidetitle="/>
          </p:cNvPr>
          <p:cNvSpPr txBox="1"/>
          <p:nvPr/>
        </p:nvSpPr>
        <p:spPr>
          <a:xfrm>
            <a:off x="6660232" y="3022672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스바냐</a:t>
            </a:r>
            <a:r>
              <a:rPr lang="ko-KR" altLang="en-US" sz="10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----10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4" name="TextBox 73">
            <a:hlinkClick r:id="rId34" action="ppaction://hlinkpres?slideindex=1&amp;slidetitle="/>
          </p:cNvPr>
          <p:cNvSpPr txBox="1"/>
          <p:nvPr/>
        </p:nvSpPr>
        <p:spPr>
          <a:xfrm>
            <a:off x="6660232" y="3379862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학개</a:t>
            </a:r>
            <a:r>
              <a:rPr lang="ko-KR" altLang="en-US" sz="10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--------7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5" name="TextBox 74">
            <a:hlinkClick r:id="rId35" action="ppaction://hlinkpres?slideindex=1&amp;slidetitle="/>
          </p:cNvPr>
          <p:cNvSpPr txBox="1"/>
          <p:nvPr/>
        </p:nvSpPr>
        <p:spPr>
          <a:xfrm>
            <a:off x="6660232" y="3749194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스가랴</a:t>
            </a:r>
            <a:r>
              <a:rPr lang="ko-KR" altLang="en-US" sz="10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----32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6" name="TextBox 75">
            <a:hlinkClick r:id="rId36" action="ppaction://hlinkpres?slideindex=1&amp;slidetitle="/>
          </p:cNvPr>
          <p:cNvSpPr txBox="1"/>
          <p:nvPr/>
        </p:nvSpPr>
        <p:spPr>
          <a:xfrm>
            <a:off x="6660232" y="4106384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말라기</a:t>
            </a:r>
            <a:r>
              <a:rPr lang="ko-KR" altLang="en-US" sz="10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----10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0232" y="4545184"/>
            <a:ext cx="1944000" cy="46800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endParaRPr lang="en-US" altLang="ko-KR" sz="6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rgbClr val="00FFFF"/>
                </a:solidFill>
              </a:rPr>
              <a:t>†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</a:rPr>
              <a:t>계 </a:t>
            </a:r>
            <a:r>
              <a:rPr lang="en-US" altLang="ko-KR" sz="1400" dirty="0" smtClean="0">
                <a:solidFill>
                  <a:schemeClr val="bg1"/>
                </a:solidFill>
              </a:rPr>
              <a:t>21</a:t>
            </a:r>
            <a:r>
              <a:rPr lang="ko-KR" altLang="en-US" sz="1400" dirty="0" smtClean="0">
                <a:solidFill>
                  <a:schemeClr val="bg1"/>
                </a:solidFill>
              </a:rPr>
              <a:t>시간 </a:t>
            </a:r>
            <a:r>
              <a:rPr lang="en-US" altLang="ko-KR" sz="1400" dirty="0" smtClean="0">
                <a:solidFill>
                  <a:schemeClr val="bg1"/>
                </a:solidFill>
              </a:rPr>
              <a:t>40</a:t>
            </a:r>
            <a:r>
              <a:rPr lang="ko-KR" altLang="en-US" sz="1400" dirty="0" smtClean="0">
                <a:solidFill>
                  <a:schemeClr val="bg1"/>
                </a:solidFill>
              </a:rPr>
              <a:t>분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611560" y="3068960"/>
            <a:ext cx="1944000" cy="198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hlinkClick r:id="rId37" action="ppaction://hlinkpres?slideindex=1&amp;slidetitle="/>
          </p:cNvPr>
          <p:cNvSpPr txBox="1"/>
          <p:nvPr/>
        </p:nvSpPr>
        <p:spPr>
          <a:xfrm>
            <a:off x="677096" y="1118130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창세기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-----61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hlinkClick r:id="rId38" action="ppaction://hlinkpres?slideindex=1&amp;slidetitle="/>
          </p:cNvPr>
          <p:cNvSpPr txBox="1"/>
          <p:nvPr/>
        </p:nvSpPr>
        <p:spPr>
          <a:xfrm>
            <a:off x="677096" y="1475320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출애굽기</a:t>
            </a:r>
            <a:r>
              <a:rPr lang="ko-KR" altLang="en-US" sz="12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--57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>
            <a:hlinkClick r:id="rId39" action="ppaction://hlinkpres?slideindex=1&amp;slidetitle="/>
          </p:cNvPr>
          <p:cNvSpPr txBox="1"/>
          <p:nvPr/>
        </p:nvSpPr>
        <p:spPr>
          <a:xfrm>
            <a:off x="677096" y="1832510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레위기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-----48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>
            <a:hlinkClick r:id="rId40" action="ppaction://hlinkpres?slideindex=1&amp;slidetitle="/>
          </p:cNvPr>
          <p:cNvSpPr txBox="1"/>
          <p:nvPr/>
        </p:nvSpPr>
        <p:spPr>
          <a:xfrm>
            <a:off x="664029" y="2189700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민수기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-----43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>
            <a:hlinkClick r:id="rId41" action="ppaction://hlinkpres?slideindex=1&amp;slidetitle="/>
          </p:cNvPr>
          <p:cNvSpPr txBox="1"/>
          <p:nvPr/>
        </p:nvSpPr>
        <p:spPr>
          <a:xfrm>
            <a:off x="664029" y="2546890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신명기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-----33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TextBox 32">
            <a:hlinkClick r:id="rId42" action="ppaction://hlinkpres?slideindex=1&amp;slidetitle="/>
          </p:cNvPr>
          <p:cNvSpPr txBox="1"/>
          <p:nvPr/>
        </p:nvSpPr>
        <p:spPr>
          <a:xfrm>
            <a:off x="665703" y="314096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여호수아</a:t>
            </a:r>
            <a:r>
              <a:rPr lang="ko-KR" altLang="en-US" sz="12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--35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TextBox 35">
            <a:hlinkClick r:id="rId43" action="ppaction://hlinkpres?slideindex=1&amp;slidetitle="/>
          </p:cNvPr>
          <p:cNvSpPr txBox="1"/>
          <p:nvPr/>
        </p:nvSpPr>
        <p:spPr>
          <a:xfrm>
            <a:off x="665703" y="3486016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사사기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-----29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TextBox 45">
            <a:hlinkClick r:id="rId44" action="ppaction://hlinkpres?slideindex=1&amp;slidetitle="/>
          </p:cNvPr>
          <p:cNvSpPr txBox="1"/>
          <p:nvPr/>
        </p:nvSpPr>
        <p:spPr>
          <a:xfrm>
            <a:off x="665703" y="3855348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룻기</a:t>
            </a:r>
            <a:r>
              <a:rPr lang="ko-KR" altLang="en-US" sz="11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-------11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" name="TextBox 46">
            <a:hlinkClick r:id="rId45" action="ppaction://hlinkpres?slideindex=1&amp;slidetitle="/>
          </p:cNvPr>
          <p:cNvSpPr txBox="1"/>
          <p:nvPr/>
        </p:nvSpPr>
        <p:spPr>
          <a:xfrm>
            <a:off x="665703" y="4212538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사무엘</a:t>
            </a:r>
            <a:r>
              <a:rPr lang="ko-KR" altLang="en-US" spc="-300" err="1" smtClean="0">
                <a:solidFill>
                  <a:schemeClr val="bg2">
                    <a:lumMod val="10000"/>
                  </a:schemeClr>
                </a:solidFill>
              </a:rPr>
              <a:t>상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---57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TextBox 49">
            <a:hlinkClick r:id="rId46" action="ppaction://hlinkpres?slideindex=1&amp;slidetitle="/>
          </p:cNvPr>
          <p:cNvSpPr txBox="1"/>
          <p:nvPr/>
        </p:nvSpPr>
        <p:spPr>
          <a:xfrm>
            <a:off x="664029" y="4557586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사무엘</a:t>
            </a:r>
            <a:r>
              <a:rPr lang="ko-KR" altLang="en-US" spc="-300" err="1" smtClean="0">
                <a:solidFill>
                  <a:schemeClr val="bg2">
                    <a:lumMod val="10000"/>
                  </a:schemeClr>
                </a:solidFill>
              </a:rPr>
              <a:t>하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---56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1" name="TextBox 70">
            <a:hlinkClick r:id="rId47" action="ppaction://hlinkpres?slideindex=1&amp;slidetitle="/>
          </p:cNvPr>
          <p:cNvSpPr txBox="1"/>
          <p:nvPr/>
        </p:nvSpPr>
        <p:spPr>
          <a:xfrm>
            <a:off x="4655542" y="3893882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호세아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-----27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4644008" y="1052736"/>
            <a:ext cx="1944000" cy="86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hlinkClick r:id="rId48" action="ppaction://hlinkpres?slideindex=1&amp;slidetitle="/>
          </p:cNvPr>
          <p:cNvSpPr txBox="1"/>
          <p:nvPr/>
        </p:nvSpPr>
        <p:spPr>
          <a:xfrm>
            <a:off x="4661631" y="1130273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전도서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-----17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4" name="TextBox 63">
            <a:hlinkClick r:id="rId49" action="ppaction://hlinkpres?slideindex=1&amp;slidetitle="/>
          </p:cNvPr>
          <p:cNvSpPr txBox="1"/>
          <p:nvPr/>
        </p:nvSpPr>
        <p:spPr>
          <a:xfrm>
            <a:off x="4613019" y="148746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아가</a:t>
            </a:r>
            <a:r>
              <a:rPr lang="ko-KR" altLang="en-US" sz="10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-------14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3" name="직선 연결선 82"/>
          <p:cNvCxnSpPr/>
          <p:nvPr/>
        </p:nvCxnSpPr>
        <p:spPr>
          <a:xfrm>
            <a:off x="467544" y="5013176"/>
            <a:ext cx="8244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hlinkClick r:id="rId6" action="ppaction://hlinkpres?slideindex=1&amp;slidetitle="/>
          </p:cNvPr>
          <p:cNvSpPr txBox="1"/>
          <p:nvPr/>
        </p:nvSpPr>
        <p:spPr>
          <a:xfrm>
            <a:off x="611560" y="5157192"/>
            <a:ext cx="3960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0" name="자유형 99"/>
          <p:cNvSpPr/>
          <p:nvPr/>
        </p:nvSpPr>
        <p:spPr>
          <a:xfrm>
            <a:off x="587829" y="5157192"/>
            <a:ext cx="1980000" cy="360000"/>
          </a:xfrm>
          <a:custGeom>
            <a:avLst/>
            <a:gdLst>
              <a:gd name="connsiteX0" fmla="*/ 10885 w 4049485"/>
              <a:gd name="connsiteY0" fmla="*/ 0 h 1839686"/>
              <a:gd name="connsiteX1" fmla="*/ 4049485 w 4049485"/>
              <a:gd name="connsiteY1" fmla="*/ 10886 h 1839686"/>
              <a:gd name="connsiteX2" fmla="*/ 1937657 w 4049485"/>
              <a:gd name="connsiteY2" fmla="*/ 849086 h 1839686"/>
              <a:gd name="connsiteX3" fmla="*/ 0 w 4049485"/>
              <a:gd name="connsiteY3" fmla="*/ 1839686 h 1839686"/>
              <a:gd name="connsiteX4" fmla="*/ 10885 w 4049485"/>
              <a:gd name="connsiteY4" fmla="*/ 0 h 183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485" h="1839686">
                <a:moveTo>
                  <a:pt x="10885" y="0"/>
                </a:moveTo>
                <a:lnTo>
                  <a:pt x="4049485" y="10886"/>
                </a:lnTo>
                <a:lnTo>
                  <a:pt x="1937657" y="849086"/>
                </a:lnTo>
                <a:lnTo>
                  <a:pt x="0" y="1839686"/>
                </a:lnTo>
                <a:cubicBezTo>
                  <a:pt x="3628" y="1226457"/>
                  <a:pt x="7257" y="613229"/>
                  <a:pt x="1088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>
            <a:hlinkClick r:id="rId6" action="ppaction://hlinkpres?slideindex=1&amp;slidetitle="/>
          </p:cNvPr>
          <p:cNvSpPr txBox="1"/>
          <p:nvPr/>
        </p:nvSpPr>
        <p:spPr>
          <a:xfrm>
            <a:off x="847333" y="5157192"/>
            <a:ext cx="348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rgbClr val="FF0000"/>
                </a:solidFill>
              </a:rPr>
              <a:t>†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미리보기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  <a:latin typeface="HY목판L" pitchFamily="18" charset="-127"/>
                <a:ea typeface="HY목판L" pitchFamily="18" charset="-127"/>
              </a:rPr>
              <a:t>전반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  <a:latin typeface="HY목판L" pitchFamily="18" charset="-127"/>
                <a:ea typeface="HY목판L" pitchFamily="18" charset="-127"/>
              </a:rPr>
              <a:t>14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  <a:latin typeface="HY목판L" pitchFamily="18" charset="-127"/>
                <a:ea typeface="HY목판L" pitchFamily="18" charset="-127"/>
              </a:rPr>
              <a:t>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ko-KR" altLang="en-US" b="1" smtClean="0">
                <a:solidFill>
                  <a:schemeClr val="bg2">
                    <a:lumMod val="10000"/>
                  </a:schemeClr>
                </a:solidFill>
              </a:rPr>
              <a:t>上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)---32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7" name="자유형 106"/>
          <p:cNvSpPr/>
          <p:nvPr/>
        </p:nvSpPr>
        <p:spPr>
          <a:xfrm>
            <a:off x="4644008" y="5157192"/>
            <a:ext cx="1908000" cy="360000"/>
          </a:xfrm>
          <a:custGeom>
            <a:avLst/>
            <a:gdLst>
              <a:gd name="connsiteX0" fmla="*/ 0 w 4060371"/>
              <a:gd name="connsiteY0" fmla="*/ 0 h 1143000"/>
              <a:gd name="connsiteX1" fmla="*/ 4060371 w 4060371"/>
              <a:gd name="connsiteY1" fmla="*/ 43543 h 1143000"/>
              <a:gd name="connsiteX2" fmla="*/ 4038600 w 4060371"/>
              <a:gd name="connsiteY2" fmla="*/ 664029 h 1143000"/>
              <a:gd name="connsiteX3" fmla="*/ 2100943 w 4060371"/>
              <a:gd name="connsiteY3" fmla="*/ 664029 h 1143000"/>
              <a:gd name="connsiteX4" fmla="*/ 0 w 4060371"/>
              <a:gd name="connsiteY4" fmla="*/ 1143000 h 1143000"/>
              <a:gd name="connsiteX5" fmla="*/ 0 w 4060371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371" h="1143000">
                <a:moveTo>
                  <a:pt x="0" y="0"/>
                </a:moveTo>
                <a:lnTo>
                  <a:pt x="4060371" y="43543"/>
                </a:lnTo>
                <a:lnTo>
                  <a:pt x="4038600" y="664029"/>
                </a:lnTo>
                <a:lnTo>
                  <a:pt x="2100943" y="664029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hlinkClick r:id="rId4" action="ppaction://hlinkpres?slideindex=1&amp;slidetitle="/>
          </p:cNvPr>
          <p:cNvSpPr txBox="1"/>
          <p:nvPr/>
        </p:nvSpPr>
        <p:spPr>
          <a:xfrm>
            <a:off x="4879781" y="5121232"/>
            <a:ext cx="348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rgbClr val="FF0000"/>
                </a:solidFill>
              </a:rPr>
              <a:t>†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미리보기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  <a:latin typeface="HY목판L" pitchFamily="18" charset="-127"/>
                <a:ea typeface="HY목판L" pitchFamily="18" charset="-127"/>
              </a:rPr>
              <a:t>후반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  <a:latin typeface="HY목판L" pitchFamily="18" charset="-127"/>
                <a:ea typeface="HY목판L" pitchFamily="18" charset="-127"/>
              </a:rPr>
              <a:t>25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  <a:latin typeface="HY목판L" pitchFamily="18" charset="-127"/>
                <a:ea typeface="HY목판L" pitchFamily="18" charset="-127"/>
              </a:rPr>
              <a:t>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ko-KR" altLang="en-US" b="1" smtClean="0">
                <a:solidFill>
                  <a:schemeClr val="bg2">
                    <a:lumMod val="10000"/>
                  </a:schemeClr>
                </a:solidFill>
              </a:rPr>
              <a:t>下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)---39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699792" y="2564904"/>
            <a:ext cx="1800200" cy="11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4716016" y="5229200"/>
            <a:ext cx="216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2" name="그룹 111"/>
          <p:cNvGrpSpPr/>
          <p:nvPr/>
        </p:nvGrpSpPr>
        <p:grpSpPr>
          <a:xfrm>
            <a:off x="1475656" y="5949280"/>
            <a:ext cx="1512168" cy="307777"/>
            <a:chOff x="3260451" y="6289575"/>
            <a:chExt cx="1512168" cy="307777"/>
          </a:xfrm>
        </p:grpSpPr>
        <p:sp>
          <p:nvSpPr>
            <p:cNvPr id="110" name="타원 109"/>
            <p:cNvSpPr/>
            <p:nvPr/>
          </p:nvSpPr>
          <p:spPr>
            <a:xfrm>
              <a:off x="3260451" y="6309320"/>
              <a:ext cx="504056" cy="252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707904" y="6289575"/>
              <a:ext cx="10647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mtClean="0"/>
                <a:t>율법서 </a:t>
              </a:r>
              <a:r>
                <a:rPr lang="en-US" altLang="ko-KR" sz="1400" smtClean="0"/>
                <a:t>5</a:t>
              </a:r>
              <a:r>
                <a:rPr lang="ko-KR" altLang="en-US" sz="1400" smtClean="0"/>
                <a:t>권</a:t>
              </a:r>
              <a:endParaRPr lang="ko-KR" altLang="en-US" sz="1400"/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2975851" y="5949280"/>
            <a:ext cx="1596149" cy="307777"/>
            <a:chOff x="3275856" y="6289575"/>
            <a:chExt cx="1596149" cy="307777"/>
          </a:xfrm>
        </p:grpSpPr>
        <p:sp>
          <p:nvSpPr>
            <p:cNvPr id="114" name="타원 113"/>
            <p:cNvSpPr/>
            <p:nvPr/>
          </p:nvSpPr>
          <p:spPr>
            <a:xfrm>
              <a:off x="3275856" y="6309320"/>
              <a:ext cx="504056" cy="25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707904" y="6289575"/>
              <a:ext cx="1164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mtClean="0"/>
                <a:t>역사서 </a:t>
              </a:r>
              <a:r>
                <a:rPr lang="en-US" altLang="ko-KR" sz="1400" smtClean="0"/>
                <a:t>12</a:t>
              </a:r>
              <a:r>
                <a:rPr lang="ko-KR" altLang="en-US" sz="1400" smtClean="0"/>
                <a:t>권</a:t>
              </a:r>
              <a:endParaRPr lang="ko-KR" altLang="en-US" sz="1400"/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4572000" y="5949280"/>
            <a:ext cx="1512168" cy="307777"/>
            <a:chOff x="3260451" y="6289575"/>
            <a:chExt cx="1512168" cy="307777"/>
          </a:xfrm>
        </p:grpSpPr>
        <p:sp>
          <p:nvSpPr>
            <p:cNvPr id="117" name="타원 116"/>
            <p:cNvSpPr/>
            <p:nvPr/>
          </p:nvSpPr>
          <p:spPr>
            <a:xfrm>
              <a:off x="3260451" y="6309320"/>
              <a:ext cx="504056" cy="25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707904" y="6289575"/>
              <a:ext cx="10647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mtClean="0"/>
                <a:t>시가서 </a:t>
              </a:r>
              <a:r>
                <a:rPr lang="en-US" altLang="ko-KR" sz="1400" smtClean="0"/>
                <a:t>5</a:t>
              </a:r>
              <a:r>
                <a:rPr lang="ko-KR" altLang="en-US" sz="1400" smtClean="0"/>
                <a:t>권</a:t>
              </a:r>
              <a:endParaRPr lang="ko-KR" altLang="en-US" sz="1400"/>
            </a:p>
          </p:txBody>
        </p:sp>
      </p:grpSp>
      <p:grpSp>
        <p:nvGrpSpPr>
          <p:cNvPr id="119" name="그룹 118"/>
          <p:cNvGrpSpPr/>
          <p:nvPr/>
        </p:nvGrpSpPr>
        <p:grpSpPr>
          <a:xfrm>
            <a:off x="6144203" y="5949280"/>
            <a:ext cx="1596149" cy="307777"/>
            <a:chOff x="3275856" y="6289575"/>
            <a:chExt cx="1596149" cy="307777"/>
          </a:xfrm>
        </p:grpSpPr>
        <p:sp>
          <p:nvSpPr>
            <p:cNvPr id="120" name="타원 119"/>
            <p:cNvSpPr/>
            <p:nvPr/>
          </p:nvSpPr>
          <p:spPr>
            <a:xfrm>
              <a:off x="3275856" y="6309320"/>
              <a:ext cx="504056" cy="25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707904" y="6289575"/>
              <a:ext cx="1164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mtClean="0"/>
                <a:t>예언서 </a:t>
              </a:r>
              <a:r>
                <a:rPr lang="en-US" altLang="ko-KR" sz="1400" smtClean="0"/>
                <a:t>17</a:t>
              </a:r>
              <a:r>
                <a:rPr lang="ko-KR" altLang="en-US" sz="1400" smtClean="0"/>
                <a:t>권</a:t>
              </a:r>
              <a:endParaRPr lang="ko-KR" altLang="en-US" sz="1400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450146" y="594928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23.9%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915816" y="594928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33.1%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546617" y="594928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15.3%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84168" y="594928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27.6%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633549" y="6248345"/>
            <a:ext cx="3810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는 한글개역</a:t>
            </a:r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성서원</a:t>
            </a:r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刊 </a:t>
            </a:r>
            <a:r>
              <a:rPr lang="ko-KR" alt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큰성경</a:t>
            </a:r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페이지 수 기준임</a:t>
            </a:r>
            <a:endParaRPr lang="ko-KR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11560" y="260744"/>
            <a:ext cx="7164000" cy="7920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03848" y="332656"/>
            <a:ext cx="1584000" cy="684000"/>
          </a:xfrm>
        </p:spPr>
        <p:txBody>
          <a:bodyPr>
            <a:noAutofit/>
          </a:bodyPr>
          <a:lstStyle/>
          <a:p>
            <a:r>
              <a:rPr lang="ko-KR" altLang="en-US" sz="3600" smtClean="0">
                <a:solidFill>
                  <a:srgbClr val="002060"/>
                </a:solidFill>
              </a:rPr>
              <a:t>구약</a:t>
            </a:r>
            <a:endParaRPr lang="ko-KR" altLang="en-US" sz="1600">
              <a:solidFill>
                <a:srgbClr val="002060"/>
              </a:solidFill>
            </a:endParaRPr>
          </a:p>
        </p:txBody>
      </p:sp>
      <p:sp>
        <p:nvSpPr>
          <p:cNvPr id="78" name="제목 1">
            <a:hlinkClick r:id="rId51" action="ppaction://hlinksldjump"/>
          </p:cNvPr>
          <p:cNvSpPr txBox="1">
            <a:spLocks/>
          </p:cNvSpPr>
          <p:nvPr/>
        </p:nvSpPr>
        <p:spPr>
          <a:xfrm>
            <a:off x="4521615" y="495638"/>
            <a:ext cx="1706569" cy="530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신약 </a:t>
            </a:r>
            <a:r>
              <a:rPr kumimoji="0" lang="ko-KR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가기</a:t>
            </a:r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0" name="직선 연결선 79"/>
          <p:cNvCxnSpPr/>
          <p:nvPr/>
        </p:nvCxnSpPr>
        <p:spPr>
          <a:xfrm>
            <a:off x="500034" y="1052736"/>
            <a:ext cx="8208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그룹 85"/>
          <p:cNvGrpSpPr/>
          <p:nvPr/>
        </p:nvGrpSpPr>
        <p:grpSpPr>
          <a:xfrm>
            <a:off x="214282" y="116632"/>
            <a:ext cx="1643042" cy="1485889"/>
            <a:chOff x="214282" y="500042"/>
            <a:chExt cx="1643042" cy="1485889"/>
          </a:xfrm>
        </p:grpSpPr>
        <p:sp>
          <p:nvSpPr>
            <p:cNvPr id="77" name="자유형 76"/>
            <p:cNvSpPr/>
            <p:nvPr/>
          </p:nvSpPr>
          <p:spPr>
            <a:xfrm>
              <a:off x="214282" y="500042"/>
              <a:ext cx="1643042" cy="1485889"/>
            </a:xfrm>
            <a:custGeom>
              <a:avLst/>
              <a:gdLst>
                <a:gd name="connsiteX0" fmla="*/ 1787525 w 6586537"/>
                <a:gd name="connsiteY0" fmla="*/ 123825 h 4967288"/>
                <a:gd name="connsiteX1" fmla="*/ 2063750 w 6586537"/>
                <a:gd name="connsiteY1" fmla="*/ 895350 h 4967288"/>
                <a:gd name="connsiteX2" fmla="*/ 1911350 w 6586537"/>
                <a:gd name="connsiteY2" fmla="*/ 876300 h 4967288"/>
                <a:gd name="connsiteX3" fmla="*/ 1320800 w 6586537"/>
                <a:gd name="connsiteY3" fmla="*/ 742950 h 4967288"/>
                <a:gd name="connsiteX4" fmla="*/ 1901825 w 6586537"/>
                <a:gd name="connsiteY4" fmla="*/ 1143000 h 4967288"/>
                <a:gd name="connsiteX5" fmla="*/ 1997075 w 6586537"/>
                <a:gd name="connsiteY5" fmla="*/ 1524000 h 4967288"/>
                <a:gd name="connsiteX6" fmla="*/ 1844675 w 6586537"/>
                <a:gd name="connsiteY6" fmla="*/ 1943100 h 4967288"/>
                <a:gd name="connsiteX7" fmla="*/ 1730375 w 6586537"/>
                <a:gd name="connsiteY7" fmla="*/ 2171700 h 4967288"/>
                <a:gd name="connsiteX8" fmla="*/ 1511300 w 6586537"/>
                <a:gd name="connsiteY8" fmla="*/ 2162175 h 4967288"/>
                <a:gd name="connsiteX9" fmla="*/ 939800 w 6586537"/>
                <a:gd name="connsiteY9" fmla="*/ 2657475 h 4967288"/>
                <a:gd name="connsiteX10" fmla="*/ 1054100 w 6586537"/>
                <a:gd name="connsiteY10" fmla="*/ 2952750 h 4967288"/>
                <a:gd name="connsiteX11" fmla="*/ 996950 w 6586537"/>
                <a:gd name="connsiteY11" fmla="*/ 3295650 h 4967288"/>
                <a:gd name="connsiteX12" fmla="*/ 1358900 w 6586537"/>
                <a:gd name="connsiteY12" fmla="*/ 3495675 h 4967288"/>
                <a:gd name="connsiteX13" fmla="*/ 1768475 w 6586537"/>
                <a:gd name="connsiteY13" fmla="*/ 3190875 h 4967288"/>
                <a:gd name="connsiteX14" fmla="*/ 1816100 w 6586537"/>
                <a:gd name="connsiteY14" fmla="*/ 2828925 h 4967288"/>
                <a:gd name="connsiteX15" fmla="*/ 2139950 w 6586537"/>
                <a:gd name="connsiteY15" fmla="*/ 3076575 h 4967288"/>
                <a:gd name="connsiteX16" fmla="*/ 1873250 w 6586537"/>
                <a:gd name="connsiteY16" fmla="*/ 3295650 h 4967288"/>
                <a:gd name="connsiteX17" fmla="*/ 1330325 w 6586537"/>
                <a:gd name="connsiteY17" fmla="*/ 3695700 h 4967288"/>
                <a:gd name="connsiteX18" fmla="*/ 1025525 w 6586537"/>
                <a:gd name="connsiteY18" fmla="*/ 3762375 h 4967288"/>
                <a:gd name="connsiteX19" fmla="*/ 882650 w 6586537"/>
                <a:gd name="connsiteY19" fmla="*/ 4010025 h 4967288"/>
                <a:gd name="connsiteX20" fmla="*/ 63500 w 6586537"/>
                <a:gd name="connsiteY20" fmla="*/ 4572000 h 4967288"/>
                <a:gd name="connsiteX21" fmla="*/ 501650 w 6586537"/>
                <a:gd name="connsiteY21" fmla="*/ 4905375 h 4967288"/>
                <a:gd name="connsiteX22" fmla="*/ 1416050 w 6586537"/>
                <a:gd name="connsiteY22" fmla="*/ 4200525 h 4967288"/>
                <a:gd name="connsiteX23" fmla="*/ 2339975 w 6586537"/>
                <a:gd name="connsiteY23" fmla="*/ 3762375 h 4967288"/>
                <a:gd name="connsiteX24" fmla="*/ 3416300 w 6586537"/>
                <a:gd name="connsiteY24" fmla="*/ 3429000 h 4967288"/>
                <a:gd name="connsiteX25" fmla="*/ 3825875 w 6586537"/>
                <a:gd name="connsiteY25" fmla="*/ 3295650 h 4967288"/>
                <a:gd name="connsiteX26" fmla="*/ 4502150 w 6586537"/>
                <a:gd name="connsiteY26" fmla="*/ 3000375 h 4967288"/>
                <a:gd name="connsiteX27" fmla="*/ 4864100 w 6586537"/>
                <a:gd name="connsiteY27" fmla="*/ 2724150 h 4967288"/>
                <a:gd name="connsiteX28" fmla="*/ 5626100 w 6586537"/>
                <a:gd name="connsiteY28" fmla="*/ 2524125 h 4967288"/>
                <a:gd name="connsiteX29" fmla="*/ 6016625 w 6586537"/>
                <a:gd name="connsiteY29" fmla="*/ 2476500 h 4967288"/>
                <a:gd name="connsiteX30" fmla="*/ 6473825 w 6586537"/>
                <a:gd name="connsiteY30" fmla="*/ 2352675 h 4967288"/>
                <a:gd name="connsiteX31" fmla="*/ 6559550 w 6586537"/>
                <a:gd name="connsiteY31" fmla="*/ 1790700 h 4967288"/>
                <a:gd name="connsiteX32" fmla="*/ 6311900 w 6586537"/>
                <a:gd name="connsiteY32" fmla="*/ 1219200 h 4967288"/>
                <a:gd name="connsiteX33" fmla="*/ 5911850 w 6586537"/>
                <a:gd name="connsiteY33" fmla="*/ 1066800 h 4967288"/>
                <a:gd name="connsiteX34" fmla="*/ 5168900 w 6586537"/>
                <a:gd name="connsiteY34" fmla="*/ 1066800 h 4967288"/>
                <a:gd name="connsiteX35" fmla="*/ 4978400 w 6586537"/>
                <a:gd name="connsiteY35" fmla="*/ 1209675 h 4967288"/>
                <a:gd name="connsiteX36" fmla="*/ 4683125 w 6586537"/>
                <a:gd name="connsiteY36" fmla="*/ 876300 h 4967288"/>
                <a:gd name="connsiteX37" fmla="*/ 4559300 w 6586537"/>
                <a:gd name="connsiteY37" fmla="*/ 790575 h 4967288"/>
                <a:gd name="connsiteX38" fmla="*/ 4273550 w 6586537"/>
                <a:gd name="connsiteY38" fmla="*/ 457200 h 4967288"/>
                <a:gd name="connsiteX39" fmla="*/ 3711575 w 6586537"/>
                <a:gd name="connsiteY39" fmla="*/ 485775 h 4967288"/>
                <a:gd name="connsiteX40" fmla="*/ 3159125 w 6586537"/>
                <a:gd name="connsiteY40" fmla="*/ 647700 h 4967288"/>
                <a:gd name="connsiteX41" fmla="*/ 3073400 w 6586537"/>
                <a:gd name="connsiteY41" fmla="*/ 619125 h 4967288"/>
                <a:gd name="connsiteX42" fmla="*/ 2597150 w 6586537"/>
                <a:gd name="connsiteY42" fmla="*/ 714375 h 4967288"/>
                <a:gd name="connsiteX43" fmla="*/ 2692400 w 6586537"/>
                <a:gd name="connsiteY43" fmla="*/ 114300 h 4967288"/>
                <a:gd name="connsiteX44" fmla="*/ 2654300 w 6586537"/>
                <a:gd name="connsiteY44" fmla="*/ 114300 h 4967288"/>
                <a:gd name="connsiteX45" fmla="*/ 2435225 w 6586537"/>
                <a:gd name="connsiteY45" fmla="*/ 800100 h 4967288"/>
                <a:gd name="connsiteX46" fmla="*/ 2254250 w 6586537"/>
                <a:gd name="connsiteY46" fmla="*/ 838200 h 4967288"/>
                <a:gd name="connsiteX47" fmla="*/ 1901825 w 6586537"/>
                <a:gd name="connsiteY47" fmla="*/ 152400 h 4967288"/>
                <a:gd name="connsiteX48" fmla="*/ 1787525 w 6586537"/>
                <a:gd name="connsiteY48" fmla="*/ 123825 h 496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586537" h="4967288">
                  <a:moveTo>
                    <a:pt x="1787525" y="123825"/>
                  </a:moveTo>
                  <a:cubicBezTo>
                    <a:pt x="1814512" y="247650"/>
                    <a:pt x="2043113" y="769938"/>
                    <a:pt x="2063750" y="895350"/>
                  </a:cubicBezTo>
                  <a:cubicBezTo>
                    <a:pt x="2084388" y="1020763"/>
                    <a:pt x="2035175" y="901700"/>
                    <a:pt x="1911350" y="876300"/>
                  </a:cubicBezTo>
                  <a:cubicBezTo>
                    <a:pt x="1787525" y="850900"/>
                    <a:pt x="1322388" y="698500"/>
                    <a:pt x="1320800" y="742950"/>
                  </a:cubicBezTo>
                  <a:cubicBezTo>
                    <a:pt x="1319213" y="787400"/>
                    <a:pt x="1789113" y="1012825"/>
                    <a:pt x="1901825" y="1143000"/>
                  </a:cubicBezTo>
                  <a:cubicBezTo>
                    <a:pt x="2014537" y="1273175"/>
                    <a:pt x="2006600" y="1390650"/>
                    <a:pt x="1997075" y="1524000"/>
                  </a:cubicBezTo>
                  <a:cubicBezTo>
                    <a:pt x="1987550" y="1657350"/>
                    <a:pt x="1889125" y="1835150"/>
                    <a:pt x="1844675" y="1943100"/>
                  </a:cubicBezTo>
                  <a:cubicBezTo>
                    <a:pt x="1800225" y="2051050"/>
                    <a:pt x="1785938" y="2135188"/>
                    <a:pt x="1730375" y="2171700"/>
                  </a:cubicBezTo>
                  <a:cubicBezTo>
                    <a:pt x="1674813" y="2208213"/>
                    <a:pt x="1643063" y="2081213"/>
                    <a:pt x="1511300" y="2162175"/>
                  </a:cubicBezTo>
                  <a:cubicBezTo>
                    <a:pt x="1379538" y="2243138"/>
                    <a:pt x="1016000" y="2525712"/>
                    <a:pt x="939800" y="2657475"/>
                  </a:cubicBezTo>
                  <a:cubicBezTo>
                    <a:pt x="863600" y="2789238"/>
                    <a:pt x="1044575" y="2846388"/>
                    <a:pt x="1054100" y="2952750"/>
                  </a:cubicBezTo>
                  <a:cubicBezTo>
                    <a:pt x="1063625" y="3059112"/>
                    <a:pt x="946150" y="3205163"/>
                    <a:pt x="996950" y="3295650"/>
                  </a:cubicBezTo>
                  <a:cubicBezTo>
                    <a:pt x="1047750" y="3386137"/>
                    <a:pt x="1230313" y="3513137"/>
                    <a:pt x="1358900" y="3495675"/>
                  </a:cubicBezTo>
                  <a:cubicBezTo>
                    <a:pt x="1487487" y="3478213"/>
                    <a:pt x="1692275" y="3302000"/>
                    <a:pt x="1768475" y="3190875"/>
                  </a:cubicBezTo>
                  <a:cubicBezTo>
                    <a:pt x="1844675" y="3079750"/>
                    <a:pt x="1754187" y="2847975"/>
                    <a:pt x="1816100" y="2828925"/>
                  </a:cubicBezTo>
                  <a:cubicBezTo>
                    <a:pt x="1878013" y="2809875"/>
                    <a:pt x="2130425" y="2998788"/>
                    <a:pt x="2139950" y="3076575"/>
                  </a:cubicBezTo>
                  <a:cubicBezTo>
                    <a:pt x="2149475" y="3154362"/>
                    <a:pt x="2008188" y="3192463"/>
                    <a:pt x="1873250" y="3295650"/>
                  </a:cubicBezTo>
                  <a:cubicBezTo>
                    <a:pt x="1738313" y="3398838"/>
                    <a:pt x="1471612" y="3617913"/>
                    <a:pt x="1330325" y="3695700"/>
                  </a:cubicBezTo>
                  <a:cubicBezTo>
                    <a:pt x="1189038" y="3773487"/>
                    <a:pt x="1100137" y="3709988"/>
                    <a:pt x="1025525" y="3762375"/>
                  </a:cubicBezTo>
                  <a:cubicBezTo>
                    <a:pt x="950913" y="3814762"/>
                    <a:pt x="1042987" y="3875088"/>
                    <a:pt x="882650" y="4010025"/>
                  </a:cubicBezTo>
                  <a:cubicBezTo>
                    <a:pt x="722313" y="4144962"/>
                    <a:pt x="127000" y="4422775"/>
                    <a:pt x="63500" y="4572000"/>
                  </a:cubicBezTo>
                  <a:cubicBezTo>
                    <a:pt x="0" y="4721225"/>
                    <a:pt x="276225" y="4967288"/>
                    <a:pt x="501650" y="4905375"/>
                  </a:cubicBezTo>
                  <a:cubicBezTo>
                    <a:pt x="727075" y="4843462"/>
                    <a:pt x="1109663" y="4391025"/>
                    <a:pt x="1416050" y="4200525"/>
                  </a:cubicBezTo>
                  <a:cubicBezTo>
                    <a:pt x="1722437" y="4010025"/>
                    <a:pt x="2006600" y="3890963"/>
                    <a:pt x="2339975" y="3762375"/>
                  </a:cubicBezTo>
                  <a:cubicBezTo>
                    <a:pt x="2673350" y="3633788"/>
                    <a:pt x="3168650" y="3506788"/>
                    <a:pt x="3416300" y="3429000"/>
                  </a:cubicBezTo>
                  <a:cubicBezTo>
                    <a:pt x="3663950" y="3351212"/>
                    <a:pt x="3644900" y="3367087"/>
                    <a:pt x="3825875" y="3295650"/>
                  </a:cubicBezTo>
                  <a:cubicBezTo>
                    <a:pt x="4006850" y="3224213"/>
                    <a:pt x="4329113" y="3095625"/>
                    <a:pt x="4502150" y="3000375"/>
                  </a:cubicBezTo>
                  <a:cubicBezTo>
                    <a:pt x="4675187" y="2905125"/>
                    <a:pt x="4676775" y="2803525"/>
                    <a:pt x="4864100" y="2724150"/>
                  </a:cubicBezTo>
                  <a:cubicBezTo>
                    <a:pt x="5051425" y="2644775"/>
                    <a:pt x="5434013" y="2565400"/>
                    <a:pt x="5626100" y="2524125"/>
                  </a:cubicBezTo>
                  <a:cubicBezTo>
                    <a:pt x="5818187" y="2482850"/>
                    <a:pt x="5875338" y="2505075"/>
                    <a:pt x="6016625" y="2476500"/>
                  </a:cubicBezTo>
                  <a:cubicBezTo>
                    <a:pt x="6157912" y="2447925"/>
                    <a:pt x="6383338" y="2466975"/>
                    <a:pt x="6473825" y="2352675"/>
                  </a:cubicBezTo>
                  <a:cubicBezTo>
                    <a:pt x="6564313" y="2238375"/>
                    <a:pt x="6586537" y="1979612"/>
                    <a:pt x="6559550" y="1790700"/>
                  </a:cubicBezTo>
                  <a:cubicBezTo>
                    <a:pt x="6532563" y="1601788"/>
                    <a:pt x="6419850" y="1339850"/>
                    <a:pt x="6311900" y="1219200"/>
                  </a:cubicBezTo>
                  <a:cubicBezTo>
                    <a:pt x="6203950" y="1098550"/>
                    <a:pt x="6102350" y="1092200"/>
                    <a:pt x="5911850" y="1066800"/>
                  </a:cubicBezTo>
                  <a:cubicBezTo>
                    <a:pt x="5721350" y="1041400"/>
                    <a:pt x="5324475" y="1042988"/>
                    <a:pt x="5168900" y="1066800"/>
                  </a:cubicBezTo>
                  <a:cubicBezTo>
                    <a:pt x="5013325" y="1090612"/>
                    <a:pt x="5059363" y="1241425"/>
                    <a:pt x="4978400" y="1209675"/>
                  </a:cubicBezTo>
                  <a:cubicBezTo>
                    <a:pt x="4897438" y="1177925"/>
                    <a:pt x="4752975" y="946150"/>
                    <a:pt x="4683125" y="876300"/>
                  </a:cubicBezTo>
                  <a:cubicBezTo>
                    <a:pt x="4613275" y="806450"/>
                    <a:pt x="4627562" y="860425"/>
                    <a:pt x="4559300" y="790575"/>
                  </a:cubicBezTo>
                  <a:cubicBezTo>
                    <a:pt x="4491038" y="720725"/>
                    <a:pt x="4414837" y="508000"/>
                    <a:pt x="4273550" y="457200"/>
                  </a:cubicBezTo>
                  <a:cubicBezTo>
                    <a:pt x="4132263" y="406400"/>
                    <a:pt x="3897312" y="454025"/>
                    <a:pt x="3711575" y="485775"/>
                  </a:cubicBezTo>
                  <a:cubicBezTo>
                    <a:pt x="3525838" y="517525"/>
                    <a:pt x="3265488" y="625475"/>
                    <a:pt x="3159125" y="647700"/>
                  </a:cubicBezTo>
                  <a:cubicBezTo>
                    <a:pt x="3052763" y="669925"/>
                    <a:pt x="3167062" y="608013"/>
                    <a:pt x="3073400" y="619125"/>
                  </a:cubicBezTo>
                  <a:cubicBezTo>
                    <a:pt x="2979738" y="630237"/>
                    <a:pt x="2660650" y="798513"/>
                    <a:pt x="2597150" y="714375"/>
                  </a:cubicBezTo>
                  <a:cubicBezTo>
                    <a:pt x="2533650" y="630238"/>
                    <a:pt x="2682875" y="214312"/>
                    <a:pt x="2692400" y="114300"/>
                  </a:cubicBezTo>
                  <a:cubicBezTo>
                    <a:pt x="2701925" y="14288"/>
                    <a:pt x="2697163" y="0"/>
                    <a:pt x="2654300" y="114300"/>
                  </a:cubicBezTo>
                  <a:cubicBezTo>
                    <a:pt x="2611438" y="228600"/>
                    <a:pt x="2501900" y="679450"/>
                    <a:pt x="2435225" y="800100"/>
                  </a:cubicBezTo>
                  <a:cubicBezTo>
                    <a:pt x="2368550" y="920750"/>
                    <a:pt x="2343150" y="946150"/>
                    <a:pt x="2254250" y="838200"/>
                  </a:cubicBezTo>
                  <a:cubicBezTo>
                    <a:pt x="2165350" y="730250"/>
                    <a:pt x="1974850" y="268287"/>
                    <a:pt x="1901825" y="152400"/>
                  </a:cubicBezTo>
                  <a:cubicBezTo>
                    <a:pt x="1828800" y="36513"/>
                    <a:pt x="1760538" y="0"/>
                    <a:pt x="1787525" y="123825"/>
                  </a:cubicBezTo>
                  <a:close/>
                </a:path>
              </a:pathLst>
            </a:custGeom>
            <a:blipFill>
              <a:blip r:embed="rId52" cstate="print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자유형 83"/>
            <p:cNvSpPr/>
            <p:nvPr/>
          </p:nvSpPr>
          <p:spPr>
            <a:xfrm>
              <a:off x="821224" y="513644"/>
              <a:ext cx="72000" cy="237067"/>
            </a:xfrm>
            <a:custGeom>
              <a:avLst/>
              <a:gdLst>
                <a:gd name="connsiteX0" fmla="*/ 45155 w 45155"/>
                <a:gd name="connsiteY0" fmla="*/ 0 h 237067"/>
                <a:gd name="connsiteX1" fmla="*/ 28222 w 45155"/>
                <a:gd name="connsiteY1" fmla="*/ 237067 h 237067"/>
                <a:gd name="connsiteX2" fmla="*/ 0 w 45155"/>
                <a:gd name="connsiteY2" fmla="*/ 234245 h 237067"/>
                <a:gd name="connsiteX3" fmla="*/ 22578 w 45155"/>
                <a:gd name="connsiteY3" fmla="*/ 104423 h 237067"/>
                <a:gd name="connsiteX4" fmla="*/ 45155 w 45155"/>
                <a:gd name="connsiteY4" fmla="*/ 0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55" h="237067">
                  <a:moveTo>
                    <a:pt x="45155" y="0"/>
                  </a:moveTo>
                  <a:lnTo>
                    <a:pt x="28222" y="237067"/>
                  </a:lnTo>
                  <a:lnTo>
                    <a:pt x="0" y="234245"/>
                  </a:lnTo>
                  <a:lnTo>
                    <a:pt x="22578" y="104423"/>
                  </a:lnTo>
                  <a:lnTo>
                    <a:pt x="4515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1187624" y="656744"/>
            <a:ext cx="2196000" cy="468000"/>
            <a:chOff x="1007848" y="5301224"/>
            <a:chExt cx="2196000" cy="468000"/>
          </a:xfrm>
        </p:grpSpPr>
        <p:grpSp>
          <p:nvGrpSpPr>
            <p:cNvPr id="102" name="그룹 235"/>
            <p:cNvGrpSpPr/>
            <p:nvPr/>
          </p:nvGrpSpPr>
          <p:grpSpPr>
            <a:xfrm>
              <a:off x="1007848" y="5301224"/>
              <a:ext cx="2196000" cy="468000"/>
              <a:chOff x="0" y="2276872"/>
              <a:chExt cx="9144000" cy="3456368"/>
            </a:xfrm>
          </p:grpSpPr>
          <p:sp>
            <p:nvSpPr>
              <p:cNvPr id="104" name="자유형 103"/>
              <p:cNvSpPr/>
              <p:nvPr/>
            </p:nvSpPr>
            <p:spPr>
              <a:xfrm>
                <a:off x="0" y="2276872"/>
                <a:ext cx="9144000" cy="3456368"/>
              </a:xfrm>
              <a:custGeom>
                <a:avLst/>
                <a:gdLst>
                  <a:gd name="connsiteX0" fmla="*/ 1780309 w 6892636"/>
                  <a:gd name="connsiteY0" fmla="*/ 74468 h 2376054"/>
                  <a:gd name="connsiteX1" fmla="*/ 1603663 w 6892636"/>
                  <a:gd name="connsiteY1" fmla="*/ 188768 h 2376054"/>
                  <a:gd name="connsiteX2" fmla="*/ 1520536 w 6892636"/>
                  <a:gd name="connsiteY2" fmla="*/ 552450 h 2376054"/>
                  <a:gd name="connsiteX3" fmla="*/ 1427018 w 6892636"/>
                  <a:gd name="connsiteY3" fmla="*/ 521277 h 2376054"/>
                  <a:gd name="connsiteX4" fmla="*/ 1385454 w 6892636"/>
                  <a:gd name="connsiteY4" fmla="*/ 427759 h 2376054"/>
                  <a:gd name="connsiteX5" fmla="*/ 1375063 w 6892636"/>
                  <a:gd name="connsiteY5" fmla="*/ 334241 h 2376054"/>
                  <a:gd name="connsiteX6" fmla="*/ 1333500 w 6892636"/>
                  <a:gd name="connsiteY6" fmla="*/ 323850 h 2376054"/>
                  <a:gd name="connsiteX7" fmla="*/ 1125682 w 6892636"/>
                  <a:gd name="connsiteY7" fmla="*/ 303068 h 2376054"/>
                  <a:gd name="connsiteX8" fmla="*/ 990600 w 6892636"/>
                  <a:gd name="connsiteY8" fmla="*/ 448541 h 2376054"/>
                  <a:gd name="connsiteX9" fmla="*/ 928254 w 6892636"/>
                  <a:gd name="connsiteY9" fmla="*/ 552450 h 2376054"/>
                  <a:gd name="connsiteX10" fmla="*/ 969818 w 6892636"/>
                  <a:gd name="connsiteY10" fmla="*/ 562841 h 2376054"/>
                  <a:gd name="connsiteX11" fmla="*/ 865909 w 6892636"/>
                  <a:gd name="connsiteY11" fmla="*/ 781050 h 2376054"/>
                  <a:gd name="connsiteX12" fmla="*/ 834736 w 6892636"/>
                  <a:gd name="connsiteY12" fmla="*/ 1082386 h 2376054"/>
                  <a:gd name="connsiteX13" fmla="*/ 876300 w 6892636"/>
                  <a:gd name="connsiteY13" fmla="*/ 1207077 h 2376054"/>
                  <a:gd name="connsiteX14" fmla="*/ 1011382 w 6892636"/>
                  <a:gd name="connsiteY14" fmla="*/ 1352550 h 2376054"/>
                  <a:gd name="connsiteX15" fmla="*/ 917863 w 6892636"/>
                  <a:gd name="connsiteY15" fmla="*/ 1394113 h 2376054"/>
                  <a:gd name="connsiteX16" fmla="*/ 824345 w 6892636"/>
                  <a:gd name="connsiteY16" fmla="*/ 1290204 h 2376054"/>
                  <a:gd name="connsiteX17" fmla="*/ 637309 w 6892636"/>
                  <a:gd name="connsiteY17" fmla="*/ 1009650 h 2376054"/>
                  <a:gd name="connsiteX18" fmla="*/ 637309 w 6892636"/>
                  <a:gd name="connsiteY18" fmla="*/ 791441 h 2376054"/>
                  <a:gd name="connsiteX19" fmla="*/ 512618 w 6892636"/>
                  <a:gd name="connsiteY19" fmla="*/ 510886 h 2376054"/>
                  <a:gd name="connsiteX20" fmla="*/ 304800 w 6892636"/>
                  <a:gd name="connsiteY20" fmla="*/ 386195 h 2376054"/>
                  <a:gd name="connsiteX21" fmla="*/ 159327 w 6892636"/>
                  <a:gd name="connsiteY21" fmla="*/ 438150 h 2376054"/>
                  <a:gd name="connsiteX22" fmla="*/ 13854 w 6892636"/>
                  <a:gd name="connsiteY22" fmla="*/ 708313 h 2376054"/>
                  <a:gd name="connsiteX23" fmla="*/ 76200 w 6892636"/>
                  <a:gd name="connsiteY23" fmla="*/ 1051213 h 2376054"/>
                  <a:gd name="connsiteX24" fmla="*/ 96982 w 6892636"/>
                  <a:gd name="connsiteY24" fmla="*/ 1861704 h 2376054"/>
                  <a:gd name="connsiteX25" fmla="*/ 138545 w 6892636"/>
                  <a:gd name="connsiteY25" fmla="*/ 1872095 h 2376054"/>
                  <a:gd name="connsiteX26" fmla="*/ 190500 w 6892636"/>
                  <a:gd name="connsiteY26" fmla="*/ 1414895 h 2376054"/>
                  <a:gd name="connsiteX27" fmla="*/ 273627 w 6892636"/>
                  <a:gd name="connsiteY27" fmla="*/ 1934441 h 2376054"/>
                  <a:gd name="connsiteX28" fmla="*/ 335973 w 6892636"/>
                  <a:gd name="connsiteY28" fmla="*/ 1924050 h 2376054"/>
                  <a:gd name="connsiteX29" fmla="*/ 367145 w 6892636"/>
                  <a:gd name="connsiteY29" fmla="*/ 1394113 h 2376054"/>
                  <a:gd name="connsiteX30" fmla="*/ 502227 w 6892636"/>
                  <a:gd name="connsiteY30" fmla="*/ 1539586 h 2376054"/>
                  <a:gd name="connsiteX31" fmla="*/ 481445 w 6892636"/>
                  <a:gd name="connsiteY31" fmla="*/ 1934441 h 2376054"/>
                  <a:gd name="connsiteX32" fmla="*/ 533400 w 6892636"/>
                  <a:gd name="connsiteY32" fmla="*/ 1944832 h 2376054"/>
                  <a:gd name="connsiteX33" fmla="*/ 595745 w 6892636"/>
                  <a:gd name="connsiteY33" fmla="*/ 1664277 h 2376054"/>
                  <a:gd name="connsiteX34" fmla="*/ 689263 w 6892636"/>
                  <a:gd name="connsiteY34" fmla="*/ 1716232 h 2376054"/>
                  <a:gd name="connsiteX35" fmla="*/ 762000 w 6892636"/>
                  <a:gd name="connsiteY35" fmla="*/ 1830532 h 2376054"/>
                  <a:gd name="connsiteX36" fmla="*/ 917863 w 6892636"/>
                  <a:gd name="connsiteY36" fmla="*/ 1788968 h 2376054"/>
                  <a:gd name="connsiteX37" fmla="*/ 897082 w 6892636"/>
                  <a:gd name="connsiteY37" fmla="*/ 1549977 h 2376054"/>
                  <a:gd name="connsiteX38" fmla="*/ 959427 w 6892636"/>
                  <a:gd name="connsiteY38" fmla="*/ 1518804 h 2376054"/>
                  <a:gd name="connsiteX39" fmla="*/ 980209 w 6892636"/>
                  <a:gd name="connsiteY39" fmla="*/ 1435677 h 2376054"/>
                  <a:gd name="connsiteX40" fmla="*/ 1000991 w 6892636"/>
                  <a:gd name="connsiteY40" fmla="*/ 1362941 h 2376054"/>
                  <a:gd name="connsiteX41" fmla="*/ 1073727 w 6892636"/>
                  <a:gd name="connsiteY41" fmla="*/ 1383723 h 2376054"/>
                  <a:gd name="connsiteX42" fmla="*/ 1094509 w 6892636"/>
                  <a:gd name="connsiteY42" fmla="*/ 1778577 h 2376054"/>
                  <a:gd name="connsiteX43" fmla="*/ 1260763 w 6892636"/>
                  <a:gd name="connsiteY43" fmla="*/ 1809750 h 2376054"/>
                  <a:gd name="connsiteX44" fmla="*/ 1208809 w 6892636"/>
                  <a:gd name="connsiteY44" fmla="*/ 1394113 h 2376054"/>
                  <a:gd name="connsiteX45" fmla="*/ 1260763 w 6892636"/>
                  <a:gd name="connsiteY45" fmla="*/ 1394113 h 2376054"/>
                  <a:gd name="connsiteX46" fmla="*/ 1271154 w 6892636"/>
                  <a:gd name="connsiteY46" fmla="*/ 1861704 h 2376054"/>
                  <a:gd name="connsiteX47" fmla="*/ 1375063 w 6892636"/>
                  <a:gd name="connsiteY47" fmla="*/ 1851313 h 2376054"/>
                  <a:gd name="connsiteX48" fmla="*/ 1489363 w 6892636"/>
                  <a:gd name="connsiteY48" fmla="*/ 1362941 h 2376054"/>
                  <a:gd name="connsiteX49" fmla="*/ 1541318 w 6892636"/>
                  <a:gd name="connsiteY49" fmla="*/ 1352550 h 2376054"/>
                  <a:gd name="connsiteX50" fmla="*/ 1603663 w 6892636"/>
                  <a:gd name="connsiteY50" fmla="*/ 1487632 h 2376054"/>
                  <a:gd name="connsiteX51" fmla="*/ 1655618 w 6892636"/>
                  <a:gd name="connsiteY51" fmla="*/ 1466850 h 2376054"/>
                  <a:gd name="connsiteX52" fmla="*/ 1686791 w 6892636"/>
                  <a:gd name="connsiteY52" fmla="*/ 1196686 h 2376054"/>
                  <a:gd name="connsiteX53" fmla="*/ 1738745 w 6892636"/>
                  <a:gd name="connsiteY53" fmla="*/ 1155123 h 2376054"/>
                  <a:gd name="connsiteX54" fmla="*/ 1873827 w 6892636"/>
                  <a:gd name="connsiteY54" fmla="*/ 1248641 h 2376054"/>
                  <a:gd name="connsiteX55" fmla="*/ 1832263 w 6892636"/>
                  <a:gd name="connsiteY55" fmla="*/ 1508413 h 2376054"/>
                  <a:gd name="connsiteX56" fmla="*/ 1801091 w 6892636"/>
                  <a:gd name="connsiteY56" fmla="*/ 1570759 h 2376054"/>
                  <a:gd name="connsiteX57" fmla="*/ 1832263 w 6892636"/>
                  <a:gd name="connsiteY57" fmla="*/ 1581150 h 2376054"/>
                  <a:gd name="connsiteX58" fmla="*/ 1894609 w 6892636"/>
                  <a:gd name="connsiteY58" fmla="*/ 1799359 h 2376054"/>
                  <a:gd name="connsiteX59" fmla="*/ 2029691 w 6892636"/>
                  <a:gd name="connsiteY59" fmla="*/ 1799359 h 2376054"/>
                  <a:gd name="connsiteX60" fmla="*/ 2112818 w 6892636"/>
                  <a:gd name="connsiteY60" fmla="*/ 1633104 h 2376054"/>
                  <a:gd name="connsiteX61" fmla="*/ 2102427 w 6892636"/>
                  <a:gd name="connsiteY61" fmla="*/ 1633104 h 2376054"/>
                  <a:gd name="connsiteX62" fmla="*/ 2123209 w 6892636"/>
                  <a:gd name="connsiteY62" fmla="*/ 1757795 h 2376054"/>
                  <a:gd name="connsiteX63" fmla="*/ 2258291 w 6892636"/>
                  <a:gd name="connsiteY63" fmla="*/ 1705841 h 2376054"/>
                  <a:gd name="connsiteX64" fmla="*/ 2331027 w 6892636"/>
                  <a:gd name="connsiteY64" fmla="*/ 1498023 h 2376054"/>
                  <a:gd name="connsiteX65" fmla="*/ 2351809 w 6892636"/>
                  <a:gd name="connsiteY65" fmla="*/ 1466850 h 2376054"/>
                  <a:gd name="connsiteX66" fmla="*/ 2476500 w 6892636"/>
                  <a:gd name="connsiteY66" fmla="*/ 1539586 h 2376054"/>
                  <a:gd name="connsiteX67" fmla="*/ 2476500 w 6892636"/>
                  <a:gd name="connsiteY67" fmla="*/ 1747404 h 2376054"/>
                  <a:gd name="connsiteX68" fmla="*/ 2705100 w 6892636"/>
                  <a:gd name="connsiteY68" fmla="*/ 1726623 h 2376054"/>
                  <a:gd name="connsiteX69" fmla="*/ 2746663 w 6892636"/>
                  <a:gd name="connsiteY69" fmla="*/ 1456459 h 2376054"/>
                  <a:gd name="connsiteX70" fmla="*/ 2850573 w 6892636"/>
                  <a:gd name="connsiteY70" fmla="*/ 1331768 h 2376054"/>
                  <a:gd name="connsiteX71" fmla="*/ 3006436 w 6892636"/>
                  <a:gd name="connsiteY71" fmla="*/ 1487632 h 2376054"/>
                  <a:gd name="connsiteX72" fmla="*/ 3037609 w 6892636"/>
                  <a:gd name="connsiteY72" fmla="*/ 1965613 h 2376054"/>
                  <a:gd name="connsiteX73" fmla="*/ 3110345 w 6892636"/>
                  <a:gd name="connsiteY73" fmla="*/ 1965613 h 2376054"/>
                  <a:gd name="connsiteX74" fmla="*/ 3235036 w 6892636"/>
                  <a:gd name="connsiteY74" fmla="*/ 1622713 h 2376054"/>
                  <a:gd name="connsiteX75" fmla="*/ 3266209 w 6892636"/>
                  <a:gd name="connsiteY75" fmla="*/ 1539586 h 2376054"/>
                  <a:gd name="connsiteX76" fmla="*/ 3276600 w 6892636"/>
                  <a:gd name="connsiteY76" fmla="*/ 1581150 h 2376054"/>
                  <a:gd name="connsiteX77" fmla="*/ 3276600 w 6892636"/>
                  <a:gd name="connsiteY77" fmla="*/ 1986395 h 2376054"/>
                  <a:gd name="connsiteX78" fmla="*/ 3359727 w 6892636"/>
                  <a:gd name="connsiteY78" fmla="*/ 2048741 h 2376054"/>
                  <a:gd name="connsiteX79" fmla="*/ 3442854 w 6892636"/>
                  <a:gd name="connsiteY79" fmla="*/ 1685059 h 2376054"/>
                  <a:gd name="connsiteX80" fmla="*/ 3505200 w 6892636"/>
                  <a:gd name="connsiteY80" fmla="*/ 1487632 h 2376054"/>
                  <a:gd name="connsiteX81" fmla="*/ 3598718 w 6892636"/>
                  <a:gd name="connsiteY81" fmla="*/ 1446068 h 2376054"/>
                  <a:gd name="connsiteX82" fmla="*/ 3650673 w 6892636"/>
                  <a:gd name="connsiteY82" fmla="*/ 1612323 h 2376054"/>
                  <a:gd name="connsiteX83" fmla="*/ 3650673 w 6892636"/>
                  <a:gd name="connsiteY83" fmla="*/ 1726623 h 2376054"/>
                  <a:gd name="connsiteX84" fmla="*/ 3764973 w 6892636"/>
                  <a:gd name="connsiteY84" fmla="*/ 1726623 h 2376054"/>
                  <a:gd name="connsiteX85" fmla="*/ 3806536 w 6892636"/>
                  <a:gd name="connsiteY85" fmla="*/ 1456459 h 2376054"/>
                  <a:gd name="connsiteX86" fmla="*/ 3848100 w 6892636"/>
                  <a:gd name="connsiteY86" fmla="*/ 1404504 h 2376054"/>
                  <a:gd name="connsiteX87" fmla="*/ 3941618 w 6892636"/>
                  <a:gd name="connsiteY87" fmla="*/ 1290204 h 2376054"/>
                  <a:gd name="connsiteX88" fmla="*/ 3796145 w 6892636"/>
                  <a:gd name="connsiteY88" fmla="*/ 1466850 h 2376054"/>
                  <a:gd name="connsiteX89" fmla="*/ 3837709 w 6892636"/>
                  <a:gd name="connsiteY89" fmla="*/ 1685059 h 2376054"/>
                  <a:gd name="connsiteX90" fmla="*/ 3868882 w 6892636"/>
                  <a:gd name="connsiteY90" fmla="*/ 1840923 h 2376054"/>
                  <a:gd name="connsiteX91" fmla="*/ 3775363 w 6892636"/>
                  <a:gd name="connsiteY91" fmla="*/ 1965613 h 2376054"/>
                  <a:gd name="connsiteX92" fmla="*/ 3775363 w 6892636"/>
                  <a:gd name="connsiteY92" fmla="*/ 1986395 h 2376054"/>
                  <a:gd name="connsiteX93" fmla="*/ 3754582 w 6892636"/>
                  <a:gd name="connsiteY93" fmla="*/ 2225386 h 2376054"/>
                  <a:gd name="connsiteX94" fmla="*/ 3889663 w 6892636"/>
                  <a:gd name="connsiteY94" fmla="*/ 2235777 h 2376054"/>
                  <a:gd name="connsiteX95" fmla="*/ 3858491 w 6892636"/>
                  <a:gd name="connsiteY95" fmla="*/ 2038350 h 2376054"/>
                  <a:gd name="connsiteX96" fmla="*/ 4003963 w 6892636"/>
                  <a:gd name="connsiteY96" fmla="*/ 1882486 h 2376054"/>
                  <a:gd name="connsiteX97" fmla="*/ 4024745 w 6892636"/>
                  <a:gd name="connsiteY97" fmla="*/ 2100695 h 2376054"/>
                  <a:gd name="connsiteX98" fmla="*/ 4139045 w 6892636"/>
                  <a:gd name="connsiteY98" fmla="*/ 2235777 h 2376054"/>
                  <a:gd name="connsiteX99" fmla="*/ 4191000 w 6892636"/>
                  <a:gd name="connsiteY99" fmla="*/ 2183823 h 2376054"/>
                  <a:gd name="connsiteX100" fmla="*/ 4170218 w 6892636"/>
                  <a:gd name="connsiteY100" fmla="*/ 2027959 h 2376054"/>
                  <a:gd name="connsiteX101" fmla="*/ 4149436 w 6892636"/>
                  <a:gd name="connsiteY101" fmla="*/ 1965613 h 2376054"/>
                  <a:gd name="connsiteX102" fmla="*/ 4149436 w 6892636"/>
                  <a:gd name="connsiteY102" fmla="*/ 1924050 h 2376054"/>
                  <a:gd name="connsiteX103" fmla="*/ 4440382 w 6892636"/>
                  <a:gd name="connsiteY103" fmla="*/ 1965613 h 2376054"/>
                  <a:gd name="connsiteX104" fmla="*/ 4471554 w 6892636"/>
                  <a:gd name="connsiteY104" fmla="*/ 2225386 h 2376054"/>
                  <a:gd name="connsiteX105" fmla="*/ 4450773 w 6892636"/>
                  <a:gd name="connsiteY105" fmla="*/ 2360468 h 2376054"/>
                  <a:gd name="connsiteX106" fmla="*/ 4731327 w 6892636"/>
                  <a:gd name="connsiteY106" fmla="*/ 2318904 h 2376054"/>
                  <a:gd name="connsiteX107" fmla="*/ 4679373 w 6892636"/>
                  <a:gd name="connsiteY107" fmla="*/ 2048741 h 2376054"/>
                  <a:gd name="connsiteX108" fmla="*/ 4866409 w 6892636"/>
                  <a:gd name="connsiteY108" fmla="*/ 1674668 h 2376054"/>
                  <a:gd name="connsiteX109" fmla="*/ 4907973 w 6892636"/>
                  <a:gd name="connsiteY109" fmla="*/ 1872095 h 2376054"/>
                  <a:gd name="connsiteX110" fmla="*/ 4897582 w 6892636"/>
                  <a:gd name="connsiteY110" fmla="*/ 2007177 h 2376054"/>
                  <a:gd name="connsiteX111" fmla="*/ 5063836 w 6892636"/>
                  <a:gd name="connsiteY111" fmla="*/ 1996786 h 2376054"/>
                  <a:gd name="connsiteX112" fmla="*/ 5032663 w 6892636"/>
                  <a:gd name="connsiteY112" fmla="*/ 1851313 h 2376054"/>
                  <a:gd name="connsiteX113" fmla="*/ 5053445 w 6892636"/>
                  <a:gd name="connsiteY113" fmla="*/ 1726623 h 2376054"/>
                  <a:gd name="connsiteX114" fmla="*/ 5334000 w 6892636"/>
                  <a:gd name="connsiteY114" fmla="*/ 1799359 h 2376054"/>
                  <a:gd name="connsiteX115" fmla="*/ 5375563 w 6892636"/>
                  <a:gd name="connsiteY115" fmla="*/ 2007177 h 2376054"/>
                  <a:gd name="connsiteX116" fmla="*/ 5354782 w 6892636"/>
                  <a:gd name="connsiteY116" fmla="*/ 2090304 h 2376054"/>
                  <a:gd name="connsiteX117" fmla="*/ 5521036 w 6892636"/>
                  <a:gd name="connsiteY117" fmla="*/ 2017568 h 2376054"/>
                  <a:gd name="connsiteX118" fmla="*/ 5562600 w 6892636"/>
                  <a:gd name="connsiteY118" fmla="*/ 1861704 h 2376054"/>
                  <a:gd name="connsiteX119" fmla="*/ 5656118 w 6892636"/>
                  <a:gd name="connsiteY119" fmla="*/ 1435677 h 2376054"/>
                  <a:gd name="connsiteX120" fmla="*/ 5656118 w 6892636"/>
                  <a:gd name="connsiteY120" fmla="*/ 1414895 h 2376054"/>
                  <a:gd name="connsiteX121" fmla="*/ 5770418 w 6892636"/>
                  <a:gd name="connsiteY121" fmla="*/ 1290204 h 2376054"/>
                  <a:gd name="connsiteX122" fmla="*/ 5863936 w 6892636"/>
                  <a:gd name="connsiteY122" fmla="*/ 1123950 h 2376054"/>
                  <a:gd name="connsiteX123" fmla="*/ 5780809 w 6892636"/>
                  <a:gd name="connsiteY123" fmla="*/ 1051213 h 2376054"/>
                  <a:gd name="connsiteX124" fmla="*/ 5697682 w 6892636"/>
                  <a:gd name="connsiteY124" fmla="*/ 916132 h 2376054"/>
                  <a:gd name="connsiteX125" fmla="*/ 5469082 w 6892636"/>
                  <a:gd name="connsiteY125" fmla="*/ 947304 h 2376054"/>
                  <a:gd name="connsiteX126" fmla="*/ 5708073 w 6892636"/>
                  <a:gd name="connsiteY126" fmla="*/ 905741 h 2376054"/>
                  <a:gd name="connsiteX127" fmla="*/ 5770418 w 6892636"/>
                  <a:gd name="connsiteY127" fmla="*/ 1103168 h 2376054"/>
                  <a:gd name="connsiteX128" fmla="*/ 5853545 w 6892636"/>
                  <a:gd name="connsiteY128" fmla="*/ 1186295 h 2376054"/>
                  <a:gd name="connsiteX129" fmla="*/ 5780809 w 6892636"/>
                  <a:gd name="connsiteY129" fmla="*/ 1321377 h 2376054"/>
                  <a:gd name="connsiteX130" fmla="*/ 5687291 w 6892636"/>
                  <a:gd name="connsiteY130" fmla="*/ 1394113 h 2376054"/>
                  <a:gd name="connsiteX131" fmla="*/ 5666509 w 6892636"/>
                  <a:gd name="connsiteY131" fmla="*/ 1539586 h 2376054"/>
                  <a:gd name="connsiteX132" fmla="*/ 6019800 w 6892636"/>
                  <a:gd name="connsiteY132" fmla="*/ 1456459 h 2376054"/>
                  <a:gd name="connsiteX133" fmla="*/ 6238009 w 6892636"/>
                  <a:gd name="connsiteY133" fmla="*/ 1425286 h 2376054"/>
                  <a:gd name="connsiteX134" fmla="*/ 6269182 w 6892636"/>
                  <a:gd name="connsiteY134" fmla="*/ 1633104 h 2376054"/>
                  <a:gd name="connsiteX135" fmla="*/ 6186054 w 6892636"/>
                  <a:gd name="connsiteY135" fmla="*/ 1830532 h 2376054"/>
                  <a:gd name="connsiteX136" fmla="*/ 6341918 w 6892636"/>
                  <a:gd name="connsiteY136" fmla="*/ 1882486 h 2376054"/>
                  <a:gd name="connsiteX137" fmla="*/ 6456218 w 6892636"/>
                  <a:gd name="connsiteY137" fmla="*/ 1529195 h 2376054"/>
                  <a:gd name="connsiteX138" fmla="*/ 6601691 w 6892636"/>
                  <a:gd name="connsiteY138" fmla="*/ 1653886 h 2376054"/>
                  <a:gd name="connsiteX139" fmla="*/ 6767945 w 6892636"/>
                  <a:gd name="connsiteY139" fmla="*/ 1944832 h 2376054"/>
                  <a:gd name="connsiteX140" fmla="*/ 6778336 w 6892636"/>
                  <a:gd name="connsiteY140" fmla="*/ 1965613 h 2376054"/>
                  <a:gd name="connsiteX141" fmla="*/ 6882245 w 6892636"/>
                  <a:gd name="connsiteY141" fmla="*/ 1934441 h 2376054"/>
                  <a:gd name="connsiteX142" fmla="*/ 6840682 w 6892636"/>
                  <a:gd name="connsiteY142" fmla="*/ 1747404 h 2376054"/>
                  <a:gd name="connsiteX143" fmla="*/ 6799118 w 6892636"/>
                  <a:gd name="connsiteY143" fmla="*/ 1529195 h 2376054"/>
                  <a:gd name="connsiteX144" fmla="*/ 6684818 w 6892636"/>
                  <a:gd name="connsiteY144" fmla="*/ 1404504 h 2376054"/>
                  <a:gd name="connsiteX145" fmla="*/ 6695209 w 6892636"/>
                  <a:gd name="connsiteY145" fmla="*/ 1123950 h 2376054"/>
                  <a:gd name="connsiteX146" fmla="*/ 6705600 w 6892636"/>
                  <a:gd name="connsiteY146" fmla="*/ 1217468 h 2376054"/>
                  <a:gd name="connsiteX147" fmla="*/ 6747163 w 6892636"/>
                  <a:gd name="connsiteY147" fmla="*/ 1186295 h 2376054"/>
                  <a:gd name="connsiteX148" fmla="*/ 6747163 w 6892636"/>
                  <a:gd name="connsiteY148" fmla="*/ 1051213 h 2376054"/>
                  <a:gd name="connsiteX149" fmla="*/ 6705600 w 6892636"/>
                  <a:gd name="connsiteY149" fmla="*/ 791441 h 2376054"/>
                  <a:gd name="connsiteX150" fmla="*/ 6508173 w 6892636"/>
                  <a:gd name="connsiteY150" fmla="*/ 583623 h 2376054"/>
                  <a:gd name="connsiteX151" fmla="*/ 6289963 w 6892636"/>
                  <a:gd name="connsiteY151" fmla="*/ 573232 h 2376054"/>
                  <a:gd name="connsiteX152" fmla="*/ 5770418 w 6892636"/>
                  <a:gd name="connsiteY152" fmla="*/ 625186 h 2376054"/>
                  <a:gd name="connsiteX153" fmla="*/ 5593773 w 6892636"/>
                  <a:gd name="connsiteY153" fmla="*/ 573232 h 2376054"/>
                  <a:gd name="connsiteX154" fmla="*/ 5593773 w 6892636"/>
                  <a:gd name="connsiteY154" fmla="*/ 251113 h 2376054"/>
                  <a:gd name="connsiteX155" fmla="*/ 5656118 w 6892636"/>
                  <a:gd name="connsiteY155" fmla="*/ 219941 h 2376054"/>
                  <a:gd name="connsiteX156" fmla="*/ 5572991 w 6892636"/>
                  <a:gd name="connsiteY156" fmla="*/ 116032 h 2376054"/>
                  <a:gd name="connsiteX157" fmla="*/ 5365173 w 6892636"/>
                  <a:gd name="connsiteY157" fmla="*/ 1732 h 2376054"/>
                  <a:gd name="connsiteX158" fmla="*/ 5261263 w 6892636"/>
                  <a:gd name="connsiteY158" fmla="*/ 105641 h 2376054"/>
                  <a:gd name="connsiteX159" fmla="*/ 5043054 w 6892636"/>
                  <a:gd name="connsiteY159" fmla="*/ 136813 h 2376054"/>
                  <a:gd name="connsiteX160" fmla="*/ 5032663 w 6892636"/>
                  <a:gd name="connsiteY160" fmla="*/ 240723 h 2376054"/>
                  <a:gd name="connsiteX161" fmla="*/ 5157354 w 6892636"/>
                  <a:gd name="connsiteY161" fmla="*/ 375804 h 2376054"/>
                  <a:gd name="connsiteX162" fmla="*/ 5219700 w 6892636"/>
                  <a:gd name="connsiteY162" fmla="*/ 895350 h 2376054"/>
                  <a:gd name="connsiteX163" fmla="*/ 5157354 w 6892636"/>
                  <a:gd name="connsiteY163" fmla="*/ 1123950 h 2376054"/>
                  <a:gd name="connsiteX164" fmla="*/ 5011882 w 6892636"/>
                  <a:gd name="connsiteY164" fmla="*/ 957695 h 2376054"/>
                  <a:gd name="connsiteX165" fmla="*/ 4783282 w 6892636"/>
                  <a:gd name="connsiteY165" fmla="*/ 1009650 h 2376054"/>
                  <a:gd name="connsiteX166" fmla="*/ 4648200 w 6892636"/>
                  <a:gd name="connsiteY166" fmla="*/ 957695 h 2376054"/>
                  <a:gd name="connsiteX167" fmla="*/ 4523509 w 6892636"/>
                  <a:gd name="connsiteY167" fmla="*/ 1040823 h 2376054"/>
                  <a:gd name="connsiteX168" fmla="*/ 4378036 w 6892636"/>
                  <a:gd name="connsiteY168" fmla="*/ 1186295 h 2376054"/>
                  <a:gd name="connsiteX169" fmla="*/ 4533900 w 6892636"/>
                  <a:gd name="connsiteY169" fmla="*/ 1300595 h 2376054"/>
                  <a:gd name="connsiteX170" fmla="*/ 4315691 w 6892636"/>
                  <a:gd name="connsiteY170" fmla="*/ 1279813 h 2376054"/>
                  <a:gd name="connsiteX171" fmla="*/ 4066309 w 6892636"/>
                  <a:gd name="connsiteY171" fmla="*/ 1238250 h 2376054"/>
                  <a:gd name="connsiteX172" fmla="*/ 4003963 w 6892636"/>
                  <a:gd name="connsiteY172" fmla="*/ 1238250 h 2376054"/>
                  <a:gd name="connsiteX173" fmla="*/ 3848100 w 6892636"/>
                  <a:gd name="connsiteY173" fmla="*/ 1425286 h 2376054"/>
                  <a:gd name="connsiteX174" fmla="*/ 3796145 w 6892636"/>
                  <a:gd name="connsiteY174" fmla="*/ 1394113 h 2376054"/>
                  <a:gd name="connsiteX175" fmla="*/ 3889663 w 6892636"/>
                  <a:gd name="connsiteY175" fmla="*/ 884959 h 2376054"/>
                  <a:gd name="connsiteX176" fmla="*/ 3806536 w 6892636"/>
                  <a:gd name="connsiteY176" fmla="*/ 677141 h 2376054"/>
                  <a:gd name="connsiteX177" fmla="*/ 3661063 w 6892636"/>
                  <a:gd name="connsiteY177" fmla="*/ 490104 h 2376054"/>
                  <a:gd name="connsiteX178" fmla="*/ 3432463 w 6892636"/>
                  <a:gd name="connsiteY178" fmla="*/ 386195 h 2376054"/>
                  <a:gd name="connsiteX179" fmla="*/ 3162300 w 6892636"/>
                  <a:gd name="connsiteY179" fmla="*/ 282286 h 2376054"/>
                  <a:gd name="connsiteX180" fmla="*/ 2964873 w 6892636"/>
                  <a:gd name="connsiteY180" fmla="*/ 562841 h 2376054"/>
                  <a:gd name="connsiteX181" fmla="*/ 2809009 w 6892636"/>
                  <a:gd name="connsiteY181" fmla="*/ 791441 h 2376054"/>
                  <a:gd name="connsiteX182" fmla="*/ 2881745 w 6892636"/>
                  <a:gd name="connsiteY182" fmla="*/ 625186 h 2376054"/>
                  <a:gd name="connsiteX183" fmla="*/ 2881745 w 6892636"/>
                  <a:gd name="connsiteY183" fmla="*/ 448541 h 2376054"/>
                  <a:gd name="connsiteX184" fmla="*/ 2933700 w 6892636"/>
                  <a:gd name="connsiteY184" fmla="*/ 271895 h 2376054"/>
                  <a:gd name="connsiteX185" fmla="*/ 2798618 w 6892636"/>
                  <a:gd name="connsiteY185" fmla="*/ 209550 h 2376054"/>
                  <a:gd name="connsiteX186" fmla="*/ 2705100 w 6892636"/>
                  <a:gd name="connsiteY186" fmla="*/ 136813 h 2376054"/>
                  <a:gd name="connsiteX187" fmla="*/ 2601191 w 6892636"/>
                  <a:gd name="connsiteY187" fmla="*/ 157595 h 2376054"/>
                  <a:gd name="connsiteX188" fmla="*/ 2434936 w 6892636"/>
                  <a:gd name="connsiteY188" fmla="*/ 261504 h 2376054"/>
                  <a:gd name="connsiteX189" fmla="*/ 2476500 w 6892636"/>
                  <a:gd name="connsiteY189" fmla="*/ 386195 h 2376054"/>
                  <a:gd name="connsiteX190" fmla="*/ 2331027 w 6892636"/>
                  <a:gd name="connsiteY190" fmla="*/ 344632 h 2376054"/>
                  <a:gd name="connsiteX191" fmla="*/ 2019300 w 6892636"/>
                  <a:gd name="connsiteY191" fmla="*/ 303068 h 2376054"/>
                  <a:gd name="connsiteX192" fmla="*/ 1977736 w 6892636"/>
                  <a:gd name="connsiteY192" fmla="*/ 167986 h 2376054"/>
                  <a:gd name="connsiteX193" fmla="*/ 1884218 w 6892636"/>
                  <a:gd name="connsiteY193" fmla="*/ 116032 h 2376054"/>
                  <a:gd name="connsiteX194" fmla="*/ 1780309 w 6892636"/>
                  <a:gd name="connsiteY194" fmla="*/ 74468 h 237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6892636" h="2376054">
                    <a:moveTo>
                      <a:pt x="1780309" y="74468"/>
                    </a:moveTo>
                    <a:cubicBezTo>
                      <a:pt x="1733550" y="86591"/>
                      <a:pt x="1646958" y="109104"/>
                      <a:pt x="1603663" y="188768"/>
                    </a:cubicBezTo>
                    <a:cubicBezTo>
                      <a:pt x="1560368" y="268432"/>
                      <a:pt x="1549977" y="497032"/>
                      <a:pt x="1520536" y="552450"/>
                    </a:cubicBezTo>
                    <a:cubicBezTo>
                      <a:pt x="1491095" y="607868"/>
                      <a:pt x="1449532" y="542059"/>
                      <a:pt x="1427018" y="521277"/>
                    </a:cubicBezTo>
                    <a:cubicBezTo>
                      <a:pt x="1404504" y="500495"/>
                      <a:pt x="1394113" y="458932"/>
                      <a:pt x="1385454" y="427759"/>
                    </a:cubicBezTo>
                    <a:cubicBezTo>
                      <a:pt x="1376795" y="396586"/>
                      <a:pt x="1383722" y="351559"/>
                      <a:pt x="1375063" y="334241"/>
                    </a:cubicBezTo>
                    <a:cubicBezTo>
                      <a:pt x="1366404" y="316923"/>
                      <a:pt x="1375063" y="329045"/>
                      <a:pt x="1333500" y="323850"/>
                    </a:cubicBezTo>
                    <a:cubicBezTo>
                      <a:pt x="1291937" y="318655"/>
                      <a:pt x="1182832" y="282286"/>
                      <a:pt x="1125682" y="303068"/>
                    </a:cubicBezTo>
                    <a:cubicBezTo>
                      <a:pt x="1068532" y="323850"/>
                      <a:pt x="1023505" y="406977"/>
                      <a:pt x="990600" y="448541"/>
                    </a:cubicBezTo>
                    <a:cubicBezTo>
                      <a:pt x="957695" y="490105"/>
                      <a:pt x="931718" y="533400"/>
                      <a:pt x="928254" y="552450"/>
                    </a:cubicBezTo>
                    <a:cubicBezTo>
                      <a:pt x="924790" y="571500"/>
                      <a:pt x="980209" y="524741"/>
                      <a:pt x="969818" y="562841"/>
                    </a:cubicBezTo>
                    <a:cubicBezTo>
                      <a:pt x="959427" y="600941"/>
                      <a:pt x="888423" y="694459"/>
                      <a:pt x="865909" y="781050"/>
                    </a:cubicBezTo>
                    <a:cubicBezTo>
                      <a:pt x="843395" y="867641"/>
                      <a:pt x="833004" y="1011382"/>
                      <a:pt x="834736" y="1082386"/>
                    </a:cubicBezTo>
                    <a:cubicBezTo>
                      <a:pt x="836468" y="1153390"/>
                      <a:pt x="846859" y="1162050"/>
                      <a:pt x="876300" y="1207077"/>
                    </a:cubicBezTo>
                    <a:cubicBezTo>
                      <a:pt x="905741" y="1252104"/>
                      <a:pt x="1004455" y="1321377"/>
                      <a:pt x="1011382" y="1352550"/>
                    </a:cubicBezTo>
                    <a:cubicBezTo>
                      <a:pt x="1018309" y="1383723"/>
                      <a:pt x="949036" y="1404504"/>
                      <a:pt x="917863" y="1394113"/>
                    </a:cubicBezTo>
                    <a:cubicBezTo>
                      <a:pt x="886690" y="1383722"/>
                      <a:pt x="871104" y="1354281"/>
                      <a:pt x="824345" y="1290204"/>
                    </a:cubicBezTo>
                    <a:cubicBezTo>
                      <a:pt x="777586" y="1226127"/>
                      <a:pt x="668482" y="1092777"/>
                      <a:pt x="637309" y="1009650"/>
                    </a:cubicBezTo>
                    <a:cubicBezTo>
                      <a:pt x="606136" y="926523"/>
                      <a:pt x="658091" y="874568"/>
                      <a:pt x="637309" y="791441"/>
                    </a:cubicBezTo>
                    <a:cubicBezTo>
                      <a:pt x="616527" y="708314"/>
                      <a:pt x="568036" y="578427"/>
                      <a:pt x="512618" y="510886"/>
                    </a:cubicBezTo>
                    <a:cubicBezTo>
                      <a:pt x="457200" y="443345"/>
                      <a:pt x="363682" y="398318"/>
                      <a:pt x="304800" y="386195"/>
                    </a:cubicBezTo>
                    <a:cubicBezTo>
                      <a:pt x="245918" y="374072"/>
                      <a:pt x="207818" y="384464"/>
                      <a:pt x="159327" y="438150"/>
                    </a:cubicBezTo>
                    <a:cubicBezTo>
                      <a:pt x="110836" y="491836"/>
                      <a:pt x="27708" y="606136"/>
                      <a:pt x="13854" y="708313"/>
                    </a:cubicBezTo>
                    <a:cubicBezTo>
                      <a:pt x="0" y="810490"/>
                      <a:pt x="62345" y="858981"/>
                      <a:pt x="76200" y="1051213"/>
                    </a:cubicBezTo>
                    <a:cubicBezTo>
                      <a:pt x="90055" y="1243445"/>
                      <a:pt x="86591" y="1724890"/>
                      <a:pt x="96982" y="1861704"/>
                    </a:cubicBezTo>
                    <a:cubicBezTo>
                      <a:pt x="107373" y="1998518"/>
                      <a:pt x="122959" y="1946563"/>
                      <a:pt x="138545" y="1872095"/>
                    </a:cubicBezTo>
                    <a:cubicBezTo>
                      <a:pt x="154131" y="1797627"/>
                      <a:pt x="167986" y="1404504"/>
                      <a:pt x="190500" y="1414895"/>
                    </a:cubicBezTo>
                    <a:cubicBezTo>
                      <a:pt x="213014" y="1425286"/>
                      <a:pt x="249382" y="1849582"/>
                      <a:pt x="273627" y="1934441"/>
                    </a:cubicBezTo>
                    <a:cubicBezTo>
                      <a:pt x="297872" y="2019300"/>
                      <a:pt x="320387" y="2014105"/>
                      <a:pt x="335973" y="1924050"/>
                    </a:cubicBezTo>
                    <a:cubicBezTo>
                      <a:pt x="351559" y="1833995"/>
                      <a:pt x="339436" y="1458190"/>
                      <a:pt x="367145" y="1394113"/>
                    </a:cubicBezTo>
                    <a:cubicBezTo>
                      <a:pt x="394854" y="1330036"/>
                      <a:pt x="483177" y="1449531"/>
                      <a:pt x="502227" y="1539586"/>
                    </a:cubicBezTo>
                    <a:cubicBezTo>
                      <a:pt x="521277" y="1629641"/>
                      <a:pt x="476250" y="1866900"/>
                      <a:pt x="481445" y="1934441"/>
                    </a:cubicBezTo>
                    <a:cubicBezTo>
                      <a:pt x="486640" y="2001982"/>
                      <a:pt x="514350" y="1989859"/>
                      <a:pt x="533400" y="1944832"/>
                    </a:cubicBezTo>
                    <a:cubicBezTo>
                      <a:pt x="552450" y="1899805"/>
                      <a:pt x="569768" y="1702377"/>
                      <a:pt x="595745" y="1664277"/>
                    </a:cubicBezTo>
                    <a:cubicBezTo>
                      <a:pt x="621722" y="1626177"/>
                      <a:pt x="661554" y="1688523"/>
                      <a:pt x="689263" y="1716232"/>
                    </a:cubicBezTo>
                    <a:cubicBezTo>
                      <a:pt x="716972" y="1743941"/>
                      <a:pt x="723900" y="1818409"/>
                      <a:pt x="762000" y="1830532"/>
                    </a:cubicBezTo>
                    <a:cubicBezTo>
                      <a:pt x="800100" y="1842655"/>
                      <a:pt x="895349" y="1835727"/>
                      <a:pt x="917863" y="1788968"/>
                    </a:cubicBezTo>
                    <a:cubicBezTo>
                      <a:pt x="940377" y="1742209"/>
                      <a:pt x="890155" y="1595004"/>
                      <a:pt x="897082" y="1549977"/>
                    </a:cubicBezTo>
                    <a:cubicBezTo>
                      <a:pt x="904009" y="1504950"/>
                      <a:pt x="945573" y="1537854"/>
                      <a:pt x="959427" y="1518804"/>
                    </a:cubicBezTo>
                    <a:cubicBezTo>
                      <a:pt x="973281" y="1499754"/>
                      <a:pt x="973282" y="1461654"/>
                      <a:pt x="980209" y="1435677"/>
                    </a:cubicBezTo>
                    <a:cubicBezTo>
                      <a:pt x="987136" y="1409700"/>
                      <a:pt x="985405" y="1371600"/>
                      <a:pt x="1000991" y="1362941"/>
                    </a:cubicBezTo>
                    <a:cubicBezTo>
                      <a:pt x="1016577" y="1354282"/>
                      <a:pt x="1058141" y="1314450"/>
                      <a:pt x="1073727" y="1383723"/>
                    </a:cubicBezTo>
                    <a:cubicBezTo>
                      <a:pt x="1089313" y="1452996"/>
                      <a:pt x="1063336" y="1707572"/>
                      <a:pt x="1094509" y="1778577"/>
                    </a:cubicBezTo>
                    <a:cubicBezTo>
                      <a:pt x="1125682" y="1849582"/>
                      <a:pt x="1241713" y="1873827"/>
                      <a:pt x="1260763" y="1809750"/>
                    </a:cubicBezTo>
                    <a:cubicBezTo>
                      <a:pt x="1279813" y="1745673"/>
                      <a:pt x="1208809" y="1463386"/>
                      <a:pt x="1208809" y="1394113"/>
                    </a:cubicBezTo>
                    <a:cubicBezTo>
                      <a:pt x="1208809" y="1324840"/>
                      <a:pt x="1250372" y="1316181"/>
                      <a:pt x="1260763" y="1394113"/>
                    </a:cubicBezTo>
                    <a:cubicBezTo>
                      <a:pt x="1271154" y="1472045"/>
                      <a:pt x="1252104" y="1785504"/>
                      <a:pt x="1271154" y="1861704"/>
                    </a:cubicBezTo>
                    <a:cubicBezTo>
                      <a:pt x="1290204" y="1937904"/>
                      <a:pt x="1338695" y="1934440"/>
                      <a:pt x="1375063" y="1851313"/>
                    </a:cubicBezTo>
                    <a:cubicBezTo>
                      <a:pt x="1411431" y="1768186"/>
                      <a:pt x="1461654" y="1446068"/>
                      <a:pt x="1489363" y="1362941"/>
                    </a:cubicBezTo>
                    <a:cubicBezTo>
                      <a:pt x="1517072" y="1279814"/>
                      <a:pt x="1522268" y="1331768"/>
                      <a:pt x="1541318" y="1352550"/>
                    </a:cubicBezTo>
                    <a:cubicBezTo>
                      <a:pt x="1560368" y="1373332"/>
                      <a:pt x="1584613" y="1468582"/>
                      <a:pt x="1603663" y="1487632"/>
                    </a:cubicBezTo>
                    <a:cubicBezTo>
                      <a:pt x="1622713" y="1506682"/>
                      <a:pt x="1641763" y="1515341"/>
                      <a:pt x="1655618" y="1466850"/>
                    </a:cubicBezTo>
                    <a:cubicBezTo>
                      <a:pt x="1669473" y="1418359"/>
                      <a:pt x="1672937" y="1248640"/>
                      <a:pt x="1686791" y="1196686"/>
                    </a:cubicBezTo>
                    <a:cubicBezTo>
                      <a:pt x="1700645" y="1144732"/>
                      <a:pt x="1707572" y="1146464"/>
                      <a:pt x="1738745" y="1155123"/>
                    </a:cubicBezTo>
                    <a:cubicBezTo>
                      <a:pt x="1769918" y="1163782"/>
                      <a:pt x="1858241" y="1189759"/>
                      <a:pt x="1873827" y="1248641"/>
                    </a:cubicBezTo>
                    <a:cubicBezTo>
                      <a:pt x="1889413" y="1307523"/>
                      <a:pt x="1844386" y="1454727"/>
                      <a:pt x="1832263" y="1508413"/>
                    </a:cubicBezTo>
                    <a:cubicBezTo>
                      <a:pt x="1820140" y="1562099"/>
                      <a:pt x="1801091" y="1558636"/>
                      <a:pt x="1801091" y="1570759"/>
                    </a:cubicBezTo>
                    <a:cubicBezTo>
                      <a:pt x="1801091" y="1582882"/>
                      <a:pt x="1816677" y="1543050"/>
                      <a:pt x="1832263" y="1581150"/>
                    </a:cubicBezTo>
                    <a:cubicBezTo>
                      <a:pt x="1847849" y="1619250"/>
                      <a:pt x="1861705" y="1762991"/>
                      <a:pt x="1894609" y="1799359"/>
                    </a:cubicBezTo>
                    <a:cubicBezTo>
                      <a:pt x="1927513" y="1835727"/>
                      <a:pt x="1993323" y="1827068"/>
                      <a:pt x="2029691" y="1799359"/>
                    </a:cubicBezTo>
                    <a:cubicBezTo>
                      <a:pt x="2066059" y="1771650"/>
                      <a:pt x="2100695" y="1660813"/>
                      <a:pt x="2112818" y="1633104"/>
                    </a:cubicBezTo>
                    <a:cubicBezTo>
                      <a:pt x="2124941" y="1605395"/>
                      <a:pt x="2100695" y="1612322"/>
                      <a:pt x="2102427" y="1633104"/>
                    </a:cubicBezTo>
                    <a:cubicBezTo>
                      <a:pt x="2104159" y="1653886"/>
                      <a:pt x="2097232" y="1745672"/>
                      <a:pt x="2123209" y="1757795"/>
                    </a:cubicBezTo>
                    <a:cubicBezTo>
                      <a:pt x="2149186" y="1769918"/>
                      <a:pt x="2223655" y="1749136"/>
                      <a:pt x="2258291" y="1705841"/>
                    </a:cubicBezTo>
                    <a:cubicBezTo>
                      <a:pt x="2292927" y="1662546"/>
                      <a:pt x="2315441" y="1537855"/>
                      <a:pt x="2331027" y="1498023"/>
                    </a:cubicBezTo>
                    <a:cubicBezTo>
                      <a:pt x="2346613" y="1458191"/>
                      <a:pt x="2327564" y="1459923"/>
                      <a:pt x="2351809" y="1466850"/>
                    </a:cubicBezTo>
                    <a:cubicBezTo>
                      <a:pt x="2376054" y="1473777"/>
                      <a:pt x="2455718" y="1492827"/>
                      <a:pt x="2476500" y="1539586"/>
                    </a:cubicBezTo>
                    <a:cubicBezTo>
                      <a:pt x="2497282" y="1586345"/>
                      <a:pt x="2438400" y="1716231"/>
                      <a:pt x="2476500" y="1747404"/>
                    </a:cubicBezTo>
                    <a:cubicBezTo>
                      <a:pt x="2514600" y="1778577"/>
                      <a:pt x="2660073" y="1775114"/>
                      <a:pt x="2705100" y="1726623"/>
                    </a:cubicBezTo>
                    <a:cubicBezTo>
                      <a:pt x="2750127" y="1678132"/>
                      <a:pt x="2722418" y="1522268"/>
                      <a:pt x="2746663" y="1456459"/>
                    </a:cubicBezTo>
                    <a:cubicBezTo>
                      <a:pt x="2770908" y="1390650"/>
                      <a:pt x="2807278" y="1326573"/>
                      <a:pt x="2850573" y="1331768"/>
                    </a:cubicBezTo>
                    <a:cubicBezTo>
                      <a:pt x="2893868" y="1336963"/>
                      <a:pt x="2975263" y="1381991"/>
                      <a:pt x="3006436" y="1487632"/>
                    </a:cubicBezTo>
                    <a:cubicBezTo>
                      <a:pt x="3037609" y="1593273"/>
                      <a:pt x="3020291" y="1885949"/>
                      <a:pt x="3037609" y="1965613"/>
                    </a:cubicBezTo>
                    <a:cubicBezTo>
                      <a:pt x="3054927" y="2045277"/>
                      <a:pt x="3077441" y="2022763"/>
                      <a:pt x="3110345" y="1965613"/>
                    </a:cubicBezTo>
                    <a:cubicBezTo>
                      <a:pt x="3143249" y="1908463"/>
                      <a:pt x="3209059" y="1693718"/>
                      <a:pt x="3235036" y="1622713"/>
                    </a:cubicBezTo>
                    <a:cubicBezTo>
                      <a:pt x="3261013" y="1551709"/>
                      <a:pt x="3259282" y="1546513"/>
                      <a:pt x="3266209" y="1539586"/>
                    </a:cubicBezTo>
                    <a:cubicBezTo>
                      <a:pt x="3273136" y="1532659"/>
                      <a:pt x="3274868" y="1506682"/>
                      <a:pt x="3276600" y="1581150"/>
                    </a:cubicBezTo>
                    <a:cubicBezTo>
                      <a:pt x="3278332" y="1655618"/>
                      <a:pt x="3262746" y="1908463"/>
                      <a:pt x="3276600" y="1986395"/>
                    </a:cubicBezTo>
                    <a:cubicBezTo>
                      <a:pt x="3290454" y="2064327"/>
                      <a:pt x="3332018" y="2098964"/>
                      <a:pt x="3359727" y="2048741"/>
                    </a:cubicBezTo>
                    <a:cubicBezTo>
                      <a:pt x="3387436" y="1998518"/>
                      <a:pt x="3418609" y="1778577"/>
                      <a:pt x="3442854" y="1685059"/>
                    </a:cubicBezTo>
                    <a:cubicBezTo>
                      <a:pt x="3467099" y="1591541"/>
                      <a:pt x="3479223" y="1527464"/>
                      <a:pt x="3505200" y="1487632"/>
                    </a:cubicBezTo>
                    <a:cubicBezTo>
                      <a:pt x="3531177" y="1447800"/>
                      <a:pt x="3574473" y="1425286"/>
                      <a:pt x="3598718" y="1446068"/>
                    </a:cubicBezTo>
                    <a:cubicBezTo>
                      <a:pt x="3622963" y="1466850"/>
                      <a:pt x="3642014" y="1565564"/>
                      <a:pt x="3650673" y="1612323"/>
                    </a:cubicBezTo>
                    <a:cubicBezTo>
                      <a:pt x="3659332" y="1659082"/>
                      <a:pt x="3631623" y="1707573"/>
                      <a:pt x="3650673" y="1726623"/>
                    </a:cubicBezTo>
                    <a:cubicBezTo>
                      <a:pt x="3669723" y="1745673"/>
                      <a:pt x="3738996" y="1771650"/>
                      <a:pt x="3764973" y="1726623"/>
                    </a:cubicBezTo>
                    <a:cubicBezTo>
                      <a:pt x="3790950" y="1681596"/>
                      <a:pt x="3792681" y="1510146"/>
                      <a:pt x="3806536" y="1456459"/>
                    </a:cubicBezTo>
                    <a:cubicBezTo>
                      <a:pt x="3820391" y="1402772"/>
                      <a:pt x="3848100" y="1404504"/>
                      <a:pt x="3848100" y="1404504"/>
                    </a:cubicBezTo>
                    <a:lnTo>
                      <a:pt x="3941618" y="1290204"/>
                    </a:lnTo>
                    <a:cubicBezTo>
                      <a:pt x="3932959" y="1300595"/>
                      <a:pt x="3813463" y="1401041"/>
                      <a:pt x="3796145" y="1466850"/>
                    </a:cubicBezTo>
                    <a:cubicBezTo>
                      <a:pt x="3778827" y="1532659"/>
                      <a:pt x="3825586" y="1622714"/>
                      <a:pt x="3837709" y="1685059"/>
                    </a:cubicBezTo>
                    <a:cubicBezTo>
                      <a:pt x="3849832" y="1747404"/>
                      <a:pt x="3879273" y="1794164"/>
                      <a:pt x="3868882" y="1840923"/>
                    </a:cubicBezTo>
                    <a:cubicBezTo>
                      <a:pt x="3858491" y="1887682"/>
                      <a:pt x="3790950" y="1941368"/>
                      <a:pt x="3775363" y="1965613"/>
                    </a:cubicBezTo>
                    <a:cubicBezTo>
                      <a:pt x="3759777" y="1989858"/>
                      <a:pt x="3778826" y="1943100"/>
                      <a:pt x="3775363" y="1986395"/>
                    </a:cubicBezTo>
                    <a:cubicBezTo>
                      <a:pt x="3771900" y="2029690"/>
                      <a:pt x="3735532" y="2183822"/>
                      <a:pt x="3754582" y="2225386"/>
                    </a:cubicBezTo>
                    <a:cubicBezTo>
                      <a:pt x="3773632" y="2266950"/>
                      <a:pt x="3872345" y="2266950"/>
                      <a:pt x="3889663" y="2235777"/>
                    </a:cubicBezTo>
                    <a:cubicBezTo>
                      <a:pt x="3906981" y="2204604"/>
                      <a:pt x="3839441" y="2097232"/>
                      <a:pt x="3858491" y="2038350"/>
                    </a:cubicBezTo>
                    <a:cubicBezTo>
                      <a:pt x="3877541" y="1979468"/>
                      <a:pt x="3976254" y="1872095"/>
                      <a:pt x="4003963" y="1882486"/>
                    </a:cubicBezTo>
                    <a:cubicBezTo>
                      <a:pt x="4031672" y="1892877"/>
                      <a:pt x="4002231" y="2041813"/>
                      <a:pt x="4024745" y="2100695"/>
                    </a:cubicBezTo>
                    <a:cubicBezTo>
                      <a:pt x="4047259" y="2159577"/>
                      <a:pt x="4111336" y="2221922"/>
                      <a:pt x="4139045" y="2235777"/>
                    </a:cubicBezTo>
                    <a:cubicBezTo>
                      <a:pt x="4166754" y="2249632"/>
                      <a:pt x="4185805" y="2218459"/>
                      <a:pt x="4191000" y="2183823"/>
                    </a:cubicBezTo>
                    <a:cubicBezTo>
                      <a:pt x="4196196" y="2149187"/>
                      <a:pt x="4177145" y="2064327"/>
                      <a:pt x="4170218" y="2027959"/>
                    </a:cubicBezTo>
                    <a:cubicBezTo>
                      <a:pt x="4163291" y="1991591"/>
                      <a:pt x="4152900" y="1982931"/>
                      <a:pt x="4149436" y="1965613"/>
                    </a:cubicBezTo>
                    <a:cubicBezTo>
                      <a:pt x="4145972" y="1948295"/>
                      <a:pt x="4100945" y="1924050"/>
                      <a:pt x="4149436" y="1924050"/>
                    </a:cubicBezTo>
                    <a:cubicBezTo>
                      <a:pt x="4197927" y="1924050"/>
                      <a:pt x="4386696" y="1915390"/>
                      <a:pt x="4440382" y="1965613"/>
                    </a:cubicBezTo>
                    <a:cubicBezTo>
                      <a:pt x="4494068" y="2015836"/>
                      <a:pt x="4469822" y="2159577"/>
                      <a:pt x="4471554" y="2225386"/>
                    </a:cubicBezTo>
                    <a:cubicBezTo>
                      <a:pt x="4473286" y="2291195"/>
                      <a:pt x="4407478" y="2344882"/>
                      <a:pt x="4450773" y="2360468"/>
                    </a:cubicBezTo>
                    <a:cubicBezTo>
                      <a:pt x="4494068" y="2376054"/>
                      <a:pt x="4693227" y="2370859"/>
                      <a:pt x="4731327" y="2318904"/>
                    </a:cubicBezTo>
                    <a:cubicBezTo>
                      <a:pt x="4769427" y="2266949"/>
                      <a:pt x="4656859" y="2156114"/>
                      <a:pt x="4679373" y="2048741"/>
                    </a:cubicBezTo>
                    <a:cubicBezTo>
                      <a:pt x="4701887" y="1941368"/>
                      <a:pt x="4828309" y="1704109"/>
                      <a:pt x="4866409" y="1674668"/>
                    </a:cubicBezTo>
                    <a:cubicBezTo>
                      <a:pt x="4904509" y="1645227"/>
                      <a:pt x="4902778" y="1816677"/>
                      <a:pt x="4907973" y="1872095"/>
                    </a:cubicBezTo>
                    <a:cubicBezTo>
                      <a:pt x="4913168" y="1927513"/>
                      <a:pt x="4871605" y="1986395"/>
                      <a:pt x="4897582" y="2007177"/>
                    </a:cubicBezTo>
                    <a:cubicBezTo>
                      <a:pt x="4923559" y="2027959"/>
                      <a:pt x="5041323" y="2022763"/>
                      <a:pt x="5063836" y="1996786"/>
                    </a:cubicBezTo>
                    <a:cubicBezTo>
                      <a:pt x="5086349" y="1970809"/>
                      <a:pt x="5034395" y="1896340"/>
                      <a:pt x="5032663" y="1851313"/>
                    </a:cubicBezTo>
                    <a:cubicBezTo>
                      <a:pt x="5030931" y="1806286"/>
                      <a:pt x="5003222" y="1735282"/>
                      <a:pt x="5053445" y="1726623"/>
                    </a:cubicBezTo>
                    <a:cubicBezTo>
                      <a:pt x="5103668" y="1717964"/>
                      <a:pt x="5280314" y="1752600"/>
                      <a:pt x="5334000" y="1799359"/>
                    </a:cubicBezTo>
                    <a:cubicBezTo>
                      <a:pt x="5387686" y="1846118"/>
                      <a:pt x="5372099" y="1958686"/>
                      <a:pt x="5375563" y="2007177"/>
                    </a:cubicBezTo>
                    <a:cubicBezTo>
                      <a:pt x="5379027" y="2055668"/>
                      <a:pt x="5330537" y="2088572"/>
                      <a:pt x="5354782" y="2090304"/>
                    </a:cubicBezTo>
                    <a:cubicBezTo>
                      <a:pt x="5379027" y="2092036"/>
                      <a:pt x="5486400" y="2055668"/>
                      <a:pt x="5521036" y="2017568"/>
                    </a:cubicBezTo>
                    <a:cubicBezTo>
                      <a:pt x="5555672" y="1979468"/>
                      <a:pt x="5540086" y="1958686"/>
                      <a:pt x="5562600" y="1861704"/>
                    </a:cubicBezTo>
                    <a:cubicBezTo>
                      <a:pt x="5585114" y="1764722"/>
                      <a:pt x="5640532" y="1510145"/>
                      <a:pt x="5656118" y="1435677"/>
                    </a:cubicBezTo>
                    <a:cubicBezTo>
                      <a:pt x="5671704" y="1361209"/>
                      <a:pt x="5637068" y="1439141"/>
                      <a:pt x="5656118" y="1414895"/>
                    </a:cubicBezTo>
                    <a:cubicBezTo>
                      <a:pt x="5675168" y="1390650"/>
                      <a:pt x="5735782" y="1338695"/>
                      <a:pt x="5770418" y="1290204"/>
                    </a:cubicBezTo>
                    <a:cubicBezTo>
                      <a:pt x="5805054" y="1241713"/>
                      <a:pt x="5862204" y="1163782"/>
                      <a:pt x="5863936" y="1123950"/>
                    </a:cubicBezTo>
                    <a:cubicBezTo>
                      <a:pt x="5865668" y="1084118"/>
                      <a:pt x="5808518" y="1085849"/>
                      <a:pt x="5780809" y="1051213"/>
                    </a:cubicBezTo>
                    <a:cubicBezTo>
                      <a:pt x="5753100" y="1016577"/>
                      <a:pt x="5749636" y="933450"/>
                      <a:pt x="5697682" y="916132"/>
                    </a:cubicBezTo>
                    <a:cubicBezTo>
                      <a:pt x="5645728" y="898814"/>
                      <a:pt x="5467350" y="949036"/>
                      <a:pt x="5469082" y="947304"/>
                    </a:cubicBezTo>
                    <a:cubicBezTo>
                      <a:pt x="5470814" y="945572"/>
                      <a:pt x="5657850" y="879764"/>
                      <a:pt x="5708073" y="905741"/>
                    </a:cubicBezTo>
                    <a:cubicBezTo>
                      <a:pt x="5758296" y="931718"/>
                      <a:pt x="5746173" y="1056409"/>
                      <a:pt x="5770418" y="1103168"/>
                    </a:cubicBezTo>
                    <a:cubicBezTo>
                      <a:pt x="5794663" y="1149927"/>
                      <a:pt x="5851813" y="1149927"/>
                      <a:pt x="5853545" y="1186295"/>
                    </a:cubicBezTo>
                    <a:cubicBezTo>
                      <a:pt x="5855277" y="1222663"/>
                      <a:pt x="5808518" y="1286741"/>
                      <a:pt x="5780809" y="1321377"/>
                    </a:cubicBezTo>
                    <a:cubicBezTo>
                      <a:pt x="5753100" y="1356013"/>
                      <a:pt x="5706341" y="1357745"/>
                      <a:pt x="5687291" y="1394113"/>
                    </a:cubicBezTo>
                    <a:cubicBezTo>
                      <a:pt x="5668241" y="1430481"/>
                      <a:pt x="5611091" y="1529195"/>
                      <a:pt x="5666509" y="1539586"/>
                    </a:cubicBezTo>
                    <a:cubicBezTo>
                      <a:pt x="5721927" y="1549977"/>
                      <a:pt x="5924550" y="1475509"/>
                      <a:pt x="6019800" y="1456459"/>
                    </a:cubicBezTo>
                    <a:cubicBezTo>
                      <a:pt x="6115050" y="1437409"/>
                      <a:pt x="6196445" y="1395845"/>
                      <a:pt x="6238009" y="1425286"/>
                    </a:cubicBezTo>
                    <a:cubicBezTo>
                      <a:pt x="6279573" y="1454727"/>
                      <a:pt x="6277841" y="1565563"/>
                      <a:pt x="6269182" y="1633104"/>
                    </a:cubicBezTo>
                    <a:cubicBezTo>
                      <a:pt x="6260523" y="1700645"/>
                      <a:pt x="6173931" y="1788968"/>
                      <a:pt x="6186054" y="1830532"/>
                    </a:cubicBezTo>
                    <a:cubicBezTo>
                      <a:pt x="6198177" y="1872096"/>
                      <a:pt x="6296891" y="1932709"/>
                      <a:pt x="6341918" y="1882486"/>
                    </a:cubicBezTo>
                    <a:cubicBezTo>
                      <a:pt x="6386945" y="1832263"/>
                      <a:pt x="6412923" y="1567295"/>
                      <a:pt x="6456218" y="1529195"/>
                    </a:cubicBezTo>
                    <a:cubicBezTo>
                      <a:pt x="6499514" y="1491095"/>
                      <a:pt x="6549737" y="1584613"/>
                      <a:pt x="6601691" y="1653886"/>
                    </a:cubicBezTo>
                    <a:cubicBezTo>
                      <a:pt x="6653645" y="1723159"/>
                      <a:pt x="6738504" y="1892878"/>
                      <a:pt x="6767945" y="1944832"/>
                    </a:cubicBezTo>
                    <a:cubicBezTo>
                      <a:pt x="6797386" y="1996786"/>
                      <a:pt x="6759286" y="1967345"/>
                      <a:pt x="6778336" y="1965613"/>
                    </a:cubicBezTo>
                    <a:cubicBezTo>
                      <a:pt x="6797386" y="1963881"/>
                      <a:pt x="6871854" y="1970809"/>
                      <a:pt x="6882245" y="1934441"/>
                    </a:cubicBezTo>
                    <a:cubicBezTo>
                      <a:pt x="6892636" y="1898073"/>
                      <a:pt x="6854537" y="1814945"/>
                      <a:pt x="6840682" y="1747404"/>
                    </a:cubicBezTo>
                    <a:cubicBezTo>
                      <a:pt x="6826827" y="1679863"/>
                      <a:pt x="6825095" y="1586345"/>
                      <a:pt x="6799118" y="1529195"/>
                    </a:cubicBezTo>
                    <a:cubicBezTo>
                      <a:pt x="6773141" y="1472045"/>
                      <a:pt x="6702136" y="1472045"/>
                      <a:pt x="6684818" y="1404504"/>
                    </a:cubicBezTo>
                    <a:cubicBezTo>
                      <a:pt x="6667500" y="1336963"/>
                      <a:pt x="6691745" y="1155123"/>
                      <a:pt x="6695209" y="1123950"/>
                    </a:cubicBezTo>
                    <a:cubicBezTo>
                      <a:pt x="6698673" y="1092777"/>
                      <a:pt x="6696941" y="1207077"/>
                      <a:pt x="6705600" y="1217468"/>
                    </a:cubicBezTo>
                    <a:cubicBezTo>
                      <a:pt x="6714259" y="1227859"/>
                      <a:pt x="6740236" y="1214004"/>
                      <a:pt x="6747163" y="1186295"/>
                    </a:cubicBezTo>
                    <a:cubicBezTo>
                      <a:pt x="6754090" y="1158586"/>
                      <a:pt x="6754090" y="1117022"/>
                      <a:pt x="6747163" y="1051213"/>
                    </a:cubicBezTo>
                    <a:cubicBezTo>
                      <a:pt x="6740236" y="985404"/>
                      <a:pt x="6745432" y="869373"/>
                      <a:pt x="6705600" y="791441"/>
                    </a:cubicBezTo>
                    <a:cubicBezTo>
                      <a:pt x="6665768" y="713509"/>
                      <a:pt x="6577446" y="619991"/>
                      <a:pt x="6508173" y="583623"/>
                    </a:cubicBezTo>
                    <a:cubicBezTo>
                      <a:pt x="6438900" y="547255"/>
                      <a:pt x="6412922" y="566305"/>
                      <a:pt x="6289963" y="573232"/>
                    </a:cubicBezTo>
                    <a:cubicBezTo>
                      <a:pt x="6167004" y="580159"/>
                      <a:pt x="5886450" y="625186"/>
                      <a:pt x="5770418" y="625186"/>
                    </a:cubicBezTo>
                    <a:cubicBezTo>
                      <a:pt x="5654386" y="625186"/>
                      <a:pt x="5623214" y="635577"/>
                      <a:pt x="5593773" y="573232"/>
                    </a:cubicBezTo>
                    <a:cubicBezTo>
                      <a:pt x="5564332" y="510887"/>
                      <a:pt x="5583382" y="309995"/>
                      <a:pt x="5593773" y="251113"/>
                    </a:cubicBezTo>
                    <a:cubicBezTo>
                      <a:pt x="5604164" y="192231"/>
                      <a:pt x="5659582" y="242455"/>
                      <a:pt x="5656118" y="219941"/>
                    </a:cubicBezTo>
                    <a:cubicBezTo>
                      <a:pt x="5652654" y="197428"/>
                      <a:pt x="5621482" y="152400"/>
                      <a:pt x="5572991" y="116032"/>
                    </a:cubicBezTo>
                    <a:cubicBezTo>
                      <a:pt x="5524500" y="79664"/>
                      <a:pt x="5417128" y="3464"/>
                      <a:pt x="5365173" y="1732"/>
                    </a:cubicBezTo>
                    <a:cubicBezTo>
                      <a:pt x="5313218" y="0"/>
                      <a:pt x="5314949" y="83128"/>
                      <a:pt x="5261263" y="105641"/>
                    </a:cubicBezTo>
                    <a:cubicBezTo>
                      <a:pt x="5207577" y="128154"/>
                      <a:pt x="5081154" y="114299"/>
                      <a:pt x="5043054" y="136813"/>
                    </a:cubicBezTo>
                    <a:cubicBezTo>
                      <a:pt x="5004954" y="159327"/>
                      <a:pt x="5013613" y="200891"/>
                      <a:pt x="5032663" y="240723"/>
                    </a:cubicBezTo>
                    <a:cubicBezTo>
                      <a:pt x="5051713" y="280555"/>
                      <a:pt x="5126181" y="266700"/>
                      <a:pt x="5157354" y="375804"/>
                    </a:cubicBezTo>
                    <a:cubicBezTo>
                      <a:pt x="5188527" y="484909"/>
                      <a:pt x="5219700" y="770659"/>
                      <a:pt x="5219700" y="895350"/>
                    </a:cubicBezTo>
                    <a:cubicBezTo>
                      <a:pt x="5219700" y="1020041"/>
                      <a:pt x="5191990" y="1113559"/>
                      <a:pt x="5157354" y="1123950"/>
                    </a:cubicBezTo>
                    <a:cubicBezTo>
                      <a:pt x="5122718" y="1134341"/>
                      <a:pt x="5074227" y="976745"/>
                      <a:pt x="5011882" y="957695"/>
                    </a:cubicBezTo>
                    <a:cubicBezTo>
                      <a:pt x="4949537" y="938645"/>
                      <a:pt x="4843896" y="1009650"/>
                      <a:pt x="4783282" y="1009650"/>
                    </a:cubicBezTo>
                    <a:cubicBezTo>
                      <a:pt x="4722668" y="1009650"/>
                      <a:pt x="4691495" y="952500"/>
                      <a:pt x="4648200" y="957695"/>
                    </a:cubicBezTo>
                    <a:cubicBezTo>
                      <a:pt x="4604905" y="962890"/>
                      <a:pt x="4568536" y="1002723"/>
                      <a:pt x="4523509" y="1040823"/>
                    </a:cubicBezTo>
                    <a:cubicBezTo>
                      <a:pt x="4478482" y="1078923"/>
                      <a:pt x="4376304" y="1143000"/>
                      <a:pt x="4378036" y="1186295"/>
                    </a:cubicBezTo>
                    <a:cubicBezTo>
                      <a:pt x="4379768" y="1229590"/>
                      <a:pt x="4544291" y="1285009"/>
                      <a:pt x="4533900" y="1300595"/>
                    </a:cubicBezTo>
                    <a:cubicBezTo>
                      <a:pt x="4523509" y="1316181"/>
                      <a:pt x="4393623" y="1290204"/>
                      <a:pt x="4315691" y="1279813"/>
                    </a:cubicBezTo>
                    <a:cubicBezTo>
                      <a:pt x="4237759" y="1269422"/>
                      <a:pt x="4118263" y="1245177"/>
                      <a:pt x="4066309" y="1238250"/>
                    </a:cubicBezTo>
                    <a:cubicBezTo>
                      <a:pt x="4014355" y="1231323"/>
                      <a:pt x="4040331" y="1207077"/>
                      <a:pt x="4003963" y="1238250"/>
                    </a:cubicBezTo>
                    <a:cubicBezTo>
                      <a:pt x="3967595" y="1269423"/>
                      <a:pt x="3882736" y="1399309"/>
                      <a:pt x="3848100" y="1425286"/>
                    </a:cubicBezTo>
                    <a:cubicBezTo>
                      <a:pt x="3813464" y="1451263"/>
                      <a:pt x="3789218" y="1484168"/>
                      <a:pt x="3796145" y="1394113"/>
                    </a:cubicBezTo>
                    <a:cubicBezTo>
                      <a:pt x="3803072" y="1304058"/>
                      <a:pt x="3887931" y="1004454"/>
                      <a:pt x="3889663" y="884959"/>
                    </a:cubicBezTo>
                    <a:cubicBezTo>
                      <a:pt x="3891395" y="765464"/>
                      <a:pt x="3844636" y="742950"/>
                      <a:pt x="3806536" y="677141"/>
                    </a:cubicBezTo>
                    <a:cubicBezTo>
                      <a:pt x="3768436" y="611332"/>
                      <a:pt x="3723408" y="538595"/>
                      <a:pt x="3661063" y="490104"/>
                    </a:cubicBezTo>
                    <a:cubicBezTo>
                      <a:pt x="3598718" y="441613"/>
                      <a:pt x="3515590" y="420831"/>
                      <a:pt x="3432463" y="386195"/>
                    </a:cubicBezTo>
                    <a:cubicBezTo>
                      <a:pt x="3349336" y="351559"/>
                      <a:pt x="3240232" y="252845"/>
                      <a:pt x="3162300" y="282286"/>
                    </a:cubicBezTo>
                    <a:cubicBezTo>
                      <a:pt x="3084368" y="311727"/>
                      <a:pt x="3023755" y="477982"/>
                      <a:pt x="2964873" y="562841"/>
                    </a:cubicBezTo>
                    <a:cubicBezTo>
                      <a:pt x="2905991" y="647700"/>
                      <a:pt x="2822864" y="781050"/>
                      <a:pt x="2809009" y="791441"/>
                    </a:cubicBezTo>
                    <a:cubicBezTo>
                      <a:pt x="2795154" y="801832"/>
                      <a:pt x="2869622" y="682336"/>
                      <a:pt x="2881745" y="625186"/>
                    </a:cubicBezTo>
                    <a:cubicBezTo>
                      <a:pt x="2893868" y="568036"/>
                      <a:pt x="2873086" y="507423"/>
                      <a:pt x="2881745" y="448541"/>
                    </a:cubicBezTo>
                    <a:cubicBezTo>
                      <a:pt x="2890404" y="389659"/>
                      <a:pt x="2947555" y="311727"/>
                      <a:pt x="2933700" y="271895"/>
                    </a:cubicBezTo>
                    <a:cubicBezTo>
                      <a:pt x="2919846" y="232063"/>
                      <a:pt x="2836718" y="232064"/>
                      <a:pt x="2798618" y="209550"/>
                    </a:cubicBezTo>
                    <a:cubicBezTo>
                      <a:pt x="2760518" y="187036"/>
                      <a:pt x="2738004" y="145472"/>
                      <a:pt x="2705100" y="136813"/>
                    </a:cubicBezTo>
                    <a:cubicBezTo>
                      <a:pt x="2672196" y="128154"/>
                      <a:pt x="2646218" y="136813"/>
                      <a:pt x="2601191" y="157595"/>
                    </a:cubicBezTo>
                    <a:cubicBezTo>
                      <a:pt x="2556164" y="178377"/>
                      <a:pt x="2455718" y="223404"/>
                      <a:pt x="2434936" y="261504"/>
                    </a:cubicBezTo>
                    <a:cubicBezTo>
                      <a:pt x="2414154" y="299604"/>
                      <a:pt x="2493818" y="372340"/>
                      <a:pt x="2476500" y="386195"/>
                    </a:cubicBezTo>
                    <a:cubicBezTo>
                      <a:pt x="2459182" y="400050"/>
                      <a:pt x="2407227" y="358486"/>
                      <a:pt x="2331027" y="344632"/>
                    </a:cubicBezTo>
                    <a:cubicBezTo>
                      <a:pt x="2254827" y="330778"/>
                      <a:pt x="2078182" y="332509"/>
                      <a:pt x="2019300" y="303068"/>
                    </a:cubicBezTo>
                    <a:cubicBezTo>
                      <a:pt x="1960418" y="273627"/>
                      <a:pt x="2000250" y="199159"/>
                      <a:pt x="1977736" y="167986"/>
                    </a:cubicBezTo>
                    <a:cubicBezTo>
                      <a:pt x="1955222" y="136813"/>
                      <a:pt x="1917122" y="131618"/>
                      <a:pt x="1884218" y="116032"/>
                    </a:cubicBezTo>
                    <a:cubicBezTo>
                      <a:pt x="1851314" y="100446"/>
                      <a:pt x="1827068" y="62345"/>
                      <a:pt x="1780309" y="74468"/>
                    </a:cubicBezTo>
                    <a:close/>
                  </a:path>
                </a:pathLst>
              </a:custGeom>
              <a:blipFill>
                <a:blip r:embed="rId53" cstate="print"/>
                <a:stretch>
                  <a:fillRect/>
                </a:stretch>
              </a:blip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자유형 104"/>
              <p:cNvSpPr/>
              <p:nvPr/>
            </p:nvSpPr>
            <p:spPr>
              <a:xfrm>
                <a:off x="2013857" y="2402115"/>
                <a:ext cx="5257800" cy="2311399"/>
              </a:xfrm>
              <a:custGeom>
                <a:avLst/>
                <a:gdLst>
                  <a:gd name="connsiteX0" fmla="*/ 5257800 w 5257800"/>
                  <a:gd name="connsiteY0" fmla="*/ 1222828 h 2311399"/>
                  <a:gd name="connsiteX1" fmla="*/ 5050972 w 5257800"/>
                  <a:gd name="connsiteY1" fmla="*/ 1527628 h 2311399"/>
                  <a:gd name="connsiteX2" fmla="*/ 4767943 w 5257800"/>
                  <a:gd name="connsiteY2" fmla="*/ 1516742 h 2311399"/>
                  <a:gd name="connsiteX3" fmla="*/ 4767943 w 5257800"/>
                  <a:gd name="connsiteY3" fmla="*/ 1516742 h 2311399"/>
                  <a:gd name="connsiteX4" fmla="*/ 4582886 w 5257800"/>
                  <a:gd name="connsiteY4" fmla="*/ 1832428 h 2311399"/>
                  <a:gd name="connsiteX5" fmla="*/ 4376057 w 5257800"/>
                  <a:gd name="connsiteY5" fmla="*/ 2311399 h 2311399"/>
                  <a:gd name="connsiteX6" fmla="*/ 4376057 w 5257800"/>
                  <a:gd name="connsiteY6" fmla="*/ 2311399 h 2311399"/>
                  <a:gd name="connsiteX7" fmla="*/ 4539343 w 5257800"/>
                  <a:gd name="connsiteY7" fmla="*/ 1886856 h 2311399"/>
                  <a:gd name="connsiteX8" fmla="*/ 4778829 w 5257800"/>
                  <a:gd name="connsiteY8" fmla="*/ 1516742 h 2311399"/>
                  <a:gd name="connsiteX9" fmla="*/ 4778829 w 5257800"/>
                  <a:gd name="connsiteY9" fmla="*/ 1516742 h 2311399"/>
                  <a:gd name="connsiteX10" fmla="*/ 4593772 w 5257800"/>
                  <a:gd name="connsiteY10" fmla="*/ 1277256 h 2311399"/>
                  <a:gd name="connsiteX11" fmla="*/ 4310743 w 5257800"/>
                  <a:gd name="connsiteY11" fmla="*/ 1353456 h 2311399"/>
                  <a:gd name="connsiteX12" fmla="*/ 4223657 w 5257800"/>
                  <a:gd name="connsiteY12" fmla="*/ 1407885 h 2311399"/>
                  <a:gd name="connsiteX13" fmla="*/ 4278086 w 5257800"/>
                  <a:gd name="connsiteY13" fmla="*/ 1516742 h 2311399"/>
                  <a:gd name="connsiteX14" fmla="*/ 4136572 w 5257800"/>
                  <a:gd name="connsiteY14" fmla="*/ 1690914 h 2311399"/>
                  <a:gd name="connsiteX15" fmla="*/ 4027714 w 5257800"/>
                  <a:gd name="connsiteY15" fmla="*/ 1767114 h 2311399"/>
                  <a:gd name="connsiteX16" fmla="*/ 4005943 w 5257800"/>
                  <a:gd name="connsiteY16" fmla="*/ 1777999 h 2311399"/>
                  <a:gd name="connsiteX17" fmla="*/ 3526972 w 5257800"/>
                  <a:gd name="connsiteY17" fmla="*/ 1745342 h 2311399"/>
                  <a:gd name="connsiteX18" fmla="*/ 3363686 w 5257800"/>
                  <a:gd name="connsiteY18" fmla="*/ 1669142 h 2311399"/>
                  <a:gd name="connsiteX19" fmla="*/ 3091543 w 5257800"/>
                  <a:gd name="connsiteY19" fmla="*/ 2006599 h 2311399"/>
                  <a:gd name="connsiteX20" fmla="*/ 3080657 w 5257800"/>
                  <a:gd name="connsiteY20" fmla="*/ 2050142 h 2311399"/>
                  <a:gd name="connsiteX21" fmla="*/ 3048000 w 5257800"/>
                  <a:gd name="connsiteY21" fmla="*/ 2028371 h 2311399"/>
                  <a:gd name="connsiteX22" fmla="*/ 3080657 w 5257800"/>
                  <a:gd name="connsiteY22" fmla="*/ 1582056 h 2311399"/>
                  <a:gd name="connsiteX23" fmla="*/ 3124200 w 5257800"/>
                  <a:gd name="connsiteY23" fmla="*/ 1124856 h 2311399"/>
                  <a:gd name="connsiteX24" fmla="*/ 3102429 w 5257800"/>
                  <a:gd name="connsiteY24" fmla="*/ 1005114 h 2311399"/>
                  <a:gd name="connsiteX25" fmla="*/ 2928257 w 5257800"/>
                  <a:gd name="connsiteY25" fmla="*/ 732971 h 2311399"/>
                  <a:gd name="connsiteX26" fmla="*/ 2819400 w 5257800"/>
                  <a:gd name="connsiteY26" fmla="*/ 613228 h 2311399"/>
                  <a:gd name="connsiteX27" fmla="*/ 2667000 w 5257800"/>
                  <a:gd name="connsiteY27" fmla="*/ 547914 h 2311399"/>
                  <a:gd name="connsiteX28" fmla="*/ 2525486 w 5257800"/>
                  <a:gd name="connsiteY28" fmla="*/ 449942 h 2311399"/>
                  <a:gd name="connsiteX29" fmla="*/ 2394857 w 5257800"/>
                  <a:gd name="connsiteY29" fmla="*/ 373742 h 2311399"/>
                  <a:gd name="connsiteX30" fmla="*/ 2177143 w 5257800"/>
                  <a:gd name="connsiteY30" fmla="*/ 351971 h 2311399"/>
                  <a:gd name="connsiteX31" fmla="*/ 2166257 w 5257800"/>
                  <a:gd name="connsiteY31" fmla="*/ 351971 h 2311399"/>
                  <a:gd name="connsiteX32" fmla="*/ 1970314 w 5257800"/>
                  <a:gd name="connsiteY32" fmla="*/ 645885 h 2311399"/>
                  <a:gd name="connsiteX33" fmla="*/ 1861457 w 5257800"/>
                  <a:gd name="connsiteY33" fmla="*/ 841828 h 2311399"/>
                  <a:gd name="connsiteX34" fmla="*/ 1719943 w 5257800"/>
                  <a:gd name="connsiteY34" fmla="*/ 1081314 h 2311399"/>
                  <a:gd name="connsiteX35" fmla="*/ 1643743 w 5257800"/>
                  <a:gd name="connsiteY35" fmla="*/ 1309914 h 2311399"/>
                  <a:gd name="connsiteX36" fmla="*/ 1709057 w 5257800"/>
                  <a:gd name="connsiteY36" fmla="*/ 1375228 h 2311399"/>
                  <a:gd name="connsiteX37" fmla="*/ 1752600 w 5257800"/>
                  <a:gd name="connsiteY37" fmla="*/ 1418771 h 2311399"/>
                  <a:gd name="connsiteX38" fmla="*/ 1654629 w 5257800"/>
                  <a:gd name="connsiteY38" fmla="*/ 1941285 h 2311399"/>
                  <a:gd name="connsiteX39" fmla="*/ 1654629 w 5257800"/>
                  <a:gd name="connsiteY39" fmla="*/ 1941285 h 2311399"/>
                  <a:gd name="connsiteX40" fmla="*/ 1796143 w 5257800"/>
                  <a:gd name="connsiteY40" fmla="*/ 1494971 h 2311399"/>
                  <a:gd name="connsiteX41" fmla="*/ 1807029 w 5257800"/>
                  <a:gd name="connsiteY41" fmla="*/ 1364342 h 2311399"/>
                  <a:gd name="connsiteX42" fmla="*/ 1643743 w 5257800"/>
                  <a:gd name="connsiteY42" fmla="*/ 1353456 h 2311399"/>
                  <a:gd name="connsiteX43" fmla="*/ 1175657 w 5257800"/>
                  <a:gd name="connsiteY43" fmla="*/ 1386114 h 2311399"/>
                  <a:gd name="connsiteX44" fmla="*/ 1001486 w 5257800"/>
                  <a:gd name="connsiteY44" fmla="*/ 1277256 h 2311399"/>
                  <a:gd name="connsiteX45" fmla="*/ 783772 w 5257800"/>
                  <a:gd name="connsiteY45" fmla="*/ 1190171 h 2311399"/>
                  <a:gd name="connsiteX46" fmla="*/ 511629 w 5257800"/>
                  <a:gd name="connsiteY46" fmla="*/ 1081314 h 2311399"/>
                  <a:gd name="connsiteX47" fmla="*/ 468086 w 5257800"/>
                  <a:gd name="connsiteY47" fmla="*/ 820056 h 2311399"/>
                  <a:gd name="connsiteX48" fmla="*/ 261257 w 5257800"/>
                  <a:gd name="connsiteY48" fmla="*/ 776514 h 2311399"/>
                  <a:gd name="connsiteX49" fmla="*/ 54429 w 5257800"/>
                  <a:gd name="connsiteY49" fmla="*/ 732971 h 2311399"/>
                  <a:gd name="connsiteX50" fmla="*/ 54429 w 5257800"/>
                  <a:gd name="connsiteY50" fmla="*/ 732971 h 2311399"/>
                  <a:gd name="connsiteX51" fmla="*/ 87086 w 5257800"/>
                  <a:gd name="connsiteY51" fmla="*/ 547914 h 2311399"/>
                  <a:gd name="connsiteX52" fmla="*/ 43543 w 5257800"/>
                  <a:gd name="connsiteY52" fmla="*/ 243114 h 2311399"/>
                  <a:gd name="connsiteX53" fmla="*/ 348343 w 5257800"/>
                  <a:gd name="connsiteY53" fmla="*/ 14514 h 2311399"/>
                  <a:gd name="connsiteX54" fmla="*/ 609600 w 5257800"/>
                  <a:gd name="connsiteY54" fmla="*/ 156028 h 2311399"/>
                  <a:gd name="connsiteX55" fmla="*/ 653143 w 5257800"/>
                  <a:gd name="connsiteY55" fmla="*/ 308428 h 2311399"/>
                  <a:gd name="connsiteX56" fmla="*/ 696686 w 5257800"/>
                  <a:gd name="connsiteY56" fmla="*/ 580571 h 2311399"/>
                  <a:gd name="connsiteX57" fmla="*/ 718457 w 5257800"/>
                  <a:gd name="connsiteY57" fmla="*/ 743856 h 2311399"/>
                  <a:gd name="connsiteX58" fmla="*/ 1066800 w 5257800"/>
                  <a:gd name="connsiteY58" fmla="*/ 1135742 h 2311399"/>
                  <a:gd name="connsiteX59" fmla="*/ 1317172 w 5257800"/>
                  <a:gd name="connsiteY59" fmla="*/ 1233714 h 2311399"/>
                  <a:gd name="connsiteX60" fmla="*/ 1469572 w 5257800"/>
                  <a:gd name="connsiteY60" fmla="*/ 1386114 h 231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57800" h="2311399">
                    <a:moveTo>
                      <a:pt x="5257800" y="1222828"/>
                    </a:moveTo>
                    <a:cubicBezTo>
                      <a:pt x="5195207" y="1350735"/>
                      <a:pt x="5132615" y="1478642"/>
                      <a:pt x="5050972" y="1527628"/>
                    </a:cubicBezTo>
                    <a:cubicBezTo>
                      <a:pt x="4969329" y="1576614"/>
                      <a:pt x="4767943" y="1516742"/>
                      <a:pt x="4767943" y="1516742"/>
                    </a:cubicBezTo>
                    <a:lnTo>
                      <a:pt x="4767943" y="1516742"/>
                    </a:lnTo>
                    <a:cubicBezTo>
                      <a:pt x="4737100" y="1569356"/>
                      <a:pt x="4648200" y="1699985"/>
                      <a:pt x="4582886" y="1832428"/>
                    </a:cubicBezTo>
                    <a:cubicBezTo>
                      <a:pt x="4517572" y="1964871"/>
                      <a:pt x="4376057" y="2311399"/>
                      <a:pt x="4376057" y="2311399"/>
                    </a:cubicBezTo>
                    <a:lnTo>
                      <a:pt x="4376057" y="2311399"/>
                    </a:lnTo>
                    <a:cubicBezTo>
                      <a:pt x="4403271" y="2240642"/>
                      <a:pt x="4472214" y="2019299"/>
                      <a:pt x="4539343" y="1886856"/>
                    </a:cubicBezTo>
                    <a:cubicBezTo>
                      <a:pt x="4606472" y="1754413"/>
                      <a:pt x="4778829" y="1516742"/>
                      <a:pt x="4778829" y="1516742"/>
                    </a:cubicBezTo>
                    <a:lnTo>
                      <a:pt x="4778829" y="1516742"/>
                    </a:lnTo>
                    <a:cubicBezTo>
                      <a:pt x="4747986" y="1476828"/>
                      <a:pt x="4671786" y="1304470"/>
                      <a:pt x="4593772" y="1277256"/>
                    </a:cubicBezTo>
                    <a:cubicBezTo>
                      <a:pt x="4515758" y="1250042"/>
                      <a:pt x="4372429" y="1331685"/>
                      <a:pt x="4310743" y="1353456"/>
                    </a:cubicBezTo>
                    <a:cubicBezTo>
                      <a:pt x="4249057" y="1375227"/>
                      <a:pt x="4229100" y="1380671"/>
                      <a:pt x="4223657" y="1407885"/>
                    </a:cubicBezTo>
                    <a:cubicBezTo>
                      <a:pt x="4218214" y="1435099"/>
                      <a:pt x="4292600" y="1469571"/>
                      <a:pt x="4278086" y="1516742"/>
                    </a:cubicBezTo>
                    <a:cubicBezTo>
                      <a:pt x="4263572" y="1563913"/>
                      <a:pt x="4178301" y="1649185"/>
                      <a:pt x="4136572" y="1690914"/>
                    </a:cubicBezTo>
                    <a:cubicBezTo>
                      <a:pt x="4094843" y="1732643"/>
                      <a:pt x="4049485" y="1752600"/>
                      <a:pt x="4027714" y="1767114"/>
                    </a:cubicBezTo>
                    <a:cubicBezTo>
                      <a:pt x="4005943" y="1781628"/>
                      <a:pt x="4089400" y="1781628"/>
                      <a:pt x="4005943" y="1777999"/>
                    </a:cubicBezTo>
                    <a:cubicBezTo>
                      <a:pt x="3922486" y="1774370"/>
                      <a:pt x="3634015" y="1763485"/>
                      <a:pt x="3526972" y="1745342"/>
                    </a:cubicBezTo>
                    <a:cubicBezTo>
                      <a:pt x="3419929" y="1727199"/>
                      <a:pt x="3436257" y="1625599"/>
                      <a:pt x="3363686" y="1669142"/>
                    </a:cubicBezTo>
                    <a:cubicBezTo>
                      <a:pt x="3291115" y="1712685"/>
                      <a:pt x="3138715" y="1943099"/>
                      <a:pt x="3091543" y="2006599"/>
                    </a:cubicBezTo>
                    <a:cubicBezTo>
                      <a:pt x="3044372" y="2070099"/>
                      <a:pt x="3087914" y="2046513"/>
                      <a:pt x="3080657" y="2050142"/>
                    </a:cubicBezTo>
                    <a:cubicBezTo>
                      <a:pt x="3073400" y="2053771"/>
                      <a:pt x="3048000" y="2106385"/>
                      <a:pt x="3048000" y="2028371"/>
                    </a:cubicBezTo>
                    <a:cubicBezTo>
                      <a:pt x="3048000" y="1950357"/>
                      <a:pt x="3067957" y="1732642"/>
                      <a:pt x="3080657" y="1582056"/>
                    </a:cubicBezTo>
                    <a:cubicBezTo>
                      <a:pt x="3093357" y="1431470"/>
                      <a:pt x="3120571" y="1221013"/>
                      <a:pt x="3124200" y="1124856"/>
                    </a:cubicBezTo>
                    <a:cubicBezTo>
                      <a:pt x="3127829" y="1028699"/>
                      <a:pt x="3135086" y="1070428"/>
                      <a:pt x="3102429" y="1005114"/>
                    </a:cubicBezTo>
                    <a:cubicBezTo>
                      <a:pt x="3069772" y="939800"/>
                      <a:pt x="2975428" y="798285"/>
                      <a:pt x="2928257" y="732971"/>
                    </a:cubicBezTo>
                    <a:cubicBezTo>
                      <a:pt x="2881086" y="667657"/>
                      <a:pt x="2862943" y="644071"/>
                      <a:pt x="2819400" y="613228"/>
                    </a:cubicBezTo>
                    <a:cubicBezTo>
                      <a:pt x="2775857" y="582385"/>
                      <a:pt x="2715985" y="575128"/>
                      <a:pt x="2667000" y="547914"/>
                    </a:cubicBezTo>
                    <a:cubicBezTo>
                      <a:pt x="2618015" y="520700"/>
                      <a:pt x="2570843" y="478971"/>
                      <a:pt x="2525486" y="449942"/>
                    </a:cubicBezTo>
                    <a:cubicBezTo>
                      <a:pt x="2480129" y="420913"/>
                      <a:pt x="2452914" y="390070"/>
                      <a:pt x="2394857" y="373742"/>
                    </a:cubicBezTo>
                    <a:cubicBezTo>
                      <a:pt x="2336800" y="357414"/>
                      <a:pt x="2215243" y="355600"/>
                      <a:pt x="2177143" y="351971"/>
                    </a:cubicBezTo>
                    <a:cubicBezTo>
                      <a:pt x="2139043" y="348343"/>
                      <a:pt x="2200728" y="302985"/>
                      <a:pt x="2166257" y="351971"/>
                    </a:cubicBezTo>
                    <a:cubicBezTo>
                      <a:pt x="2131786" y="400957"/>
                      <a:pt x="2021114" y="564242"/>
                      <a:pt x="1970314" y="645885"/>
                    </a:cubicBezTo>
                    <a:cubicBezTo>
                      <a:pt x="1919514" y="727528"/>
                      <a:pt x="1903185" y="769257"/>
                      <a:pt x="1861457" y="841828"/>
                    </a:cubicBezTo>
                    <a:cubicBezTo>
                      <a:pt x="1819729" y="914399"/>
                      <a:pt x="1756229" y="1003300"/>
                      <a:pt x="1719943" y="1081314"/>
                    </a:cubicBezTo>
                    <a:cubicBezTo>
                      <a:pt x="1683657" y="1159328"/>
                      <a:pt x="1645557" y="1260928"/>
                      <a:pt x="1643743" y="1309914"/>
                    </a:cubicBezTo>
                    <a:cubicBezTo>
                      <a:pt x="1641929" y="1358900"/>
                      <a:pt x="1709057" y="1375228"/>
                      <a:pt x="1709057" y="1375228"/>
                    </a:cubicBezTo>
                    <a:cubicBezTo>
                      <a:pt x="1727200" y="1393371"/>
                      <a:pt x="1761671" y="1324428"/>
                      <a:pt x="1752600" y="1418771"/>
                    </a:cubicBezTo>
                    <a:cubicBezTo>
                      <a:pt x="1743529" y="1513114"/>
                      <a:pt x="1654629" y="1941285"/>
                      <a:pt x="1654629" y="1941285"/>
                    </a:cubicBezTo>
                    <a:lnTo>
                      <a:pt x="1654629" y="1941285"/>
                    </a:lnTo>
                    <a:cubicBezTo>
                      <a:pt x="1678215" y="1866899"/>
                      <a:pt x="1770743" y="1591128"/>
                      <a:pt x="1796143" y="1494971"/>
                    </a:cubicBezTo>
                    <a:cubicBezTo>
                      <a:pt x="1821543" y="1398814"/>
                      <a:pt x="1832429" y="1387928"/>
                      <a:pt x="1807029" y="1364342"/>
                    </a:cubicBezTo>
                    <a:cubicBezTo>
                      <a:pt x="1781629" y="1340756"/>
                      <a:pt x="1748972" y="1349827"/>
                      <a:pt x="1643743" y="1353456"/>
                    </a:cubicBezTo>
                    <a:cubicBezTo>
                      <a:pt x="1538514" y="1357085"/>
                      <a:pt x="1282700" y="1398814"/>
                      <a:pt x="1175657" y="1386114"/>
                    </a:cubicBezTo>
                    <a:cubicBezTo>
                      <a:pt x="1068614" y="1373414"/>
                      <a:pt x="1066800" y="1309913"/>
                      <a:pt x="1001486" y="1277256"/>
                    </a:cubicBezTo>
                    <a:cubicBezTo>
                      <a:pt x="936172" y="1244599"/>
                      <a:pt x="783772" y="1190171"/>
                      <a:pt x="783772" y="1190171"/>
                    </a:cubicBezTo>
                    <a:cubicBezTo>
                      <a:pt x="702129" y="1157514"/>
                      <a:pt x="564243" y="1143000"/>
                      <a:pt x="511629" y="1081314"/>
                    </a:cubicBezTo>
                    <a:cubicBezTo>
                      <a:pt x="459015" y="1019628"/>
                      <a:pt x="509815" y="870856"/>
                      <a:pt x="468086" y="820056"/>
                    </a:cubicBezTo>
                    <a:cubicBezTo>
                      <a:pt x="426357" y="769256"/>
                      <a:pt x="261257" y="776514"/>
                      <a:pt x="261257" y="776514"/>
                    </a:cubicBezTo>
                    <a:lnTo>
                      <a:pt x="54429" y="732971"/>
                    </a:lnTo>
                    <a:lnTo>
                      <a:pt x="54429" y="732971"/>
                    </a:lnTo>
                    <a:cubicBezTo>
                      <a:pt x="59872" y="702128"/>
                      <a:pt x="88900" y="629557"/>
                      <a:pt x="87086" y="547914"/>
                    </a:cubicBezTo>
                    <a:cubicBezTo>
                      <a:pt x="85272" y="466271"/>
                      <a:pt x="0" y="332014"/>
                      <a:pt x="43543" y="243114"/>
                    </a:cubicBezTo>
                    <a:cubicBezTo>
                      <a:pt x="87086" y="154214"/>
                      <a:pt x="254000" y="29028"/>
                      <a:pt x="348343" y="14514"/>
                    </a:cubicBezTo>
                    <a:cubicBezTo>
                      <a:pt x="442686" y="0"/>
                      <a:pt x="558800" y="107042"/>
                      <a:pt x="609600" y="156028"/>
                    </a:cubicBezTo>
                    <a:cubicBezTo>
                      <a:pt x="660400" y="205014"/>
                      <a:pt x="638629" y="237671"/>
                      <a:pt x="653143" y="308428"/>
                    </a:cubicBezTo>
                    <a:cubicBezTo>
                      <a:pt x="667657" y="379185"/>
                      <a:pt x="685800" y="508000"/>
                      <a:pt x="696686" y="580571"/>
                    </a:cubicBezTo>
                    <a:cubicBezTo>
                      <a:pt x="707572" y="653142"/>
                      <a:pt x="656771" y="651328"/>
                      <a:pt x="718457" y="743856"/>
                    </a:cubicBezTo>
                    <a:cubicBezTo>
                      <a:pt x="780143" y="836384"/>
                      <a:pt x="967014" y="1054099"/>
                      <a:pt x="1066800" y="1135742"/>
                    </a:cubicBezTo>
                    <a:cubicBezTo>
                      <a:pt x="1166586" y="1217385"/>
                      <a:pt x="1250043" y="1191985"/>
                      <a:pt x="1317172" y="1233714"/>
                    </a:cubicBezTo>
                    <a:cubicBezTo>
                      <a:pt x="1384301" y="1275443"/>
                      <a:pt x="1426936" y="1330778"/>
                      <a:pt x="1469572" y="1386114"/>
                    </a:cubicBezTo>
                  </a:path>
                </a:pathLst>
              </a:cu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3" name="자유형 102"/>
            <p:cNvSpPr/>
            <p:nvPr/>
          </p:nvSpPr>
          <p:spPr>
            <a:xfrm>
              <a:off x="1465385" y="5407269"/>
              <a:ext cx="152400" cy="114300"/>
            </a:xfrm>
            <a:custGeom>
              <a:avLst/>
              <a:gdLst>
                <a:gd name="connsiteX0" fmla="*/ 0 w 152400"/>
                <a:gd name="connsiteY0" fmla="*/ 0 h 114300"/>
                <a:gd name="connsiteX1" fmla="*/ 35169 w 152400"/>
                <a:gd name="connsiteY1" fmla="*/ 73269 h 114300"/>
                <a:gd name="connsiteX2" fmla="*/ 93784 w 152400"/>
                <a:gd name="connsiteY2" fmla="*/ 76200 h 114300"/>
                <a:gd name="connsiteX3" fmla="*/ 79130 w 152400"/>
                <a:gd name="connsiteY3" fmla="*/ 114300 h 114300"/>
                <a:gd name="connsiteX4" fmla="*/ 79130 w 152400"/>
                <a:gd name="connsiteY4" fmla="*/ 114300 h 114300"/>
                <a:gd name="connsiteX5" fmla="*/ 152400 w 152400"/>
                <a:gd name="connsiteY5" fmla="*/ 58616 h 114300"/>
                <a:gd name="connsiteX6" fmla="*/ 152400 w 152400"/>
                <a:gd name="connsiteY6" fmla="*/ 5861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14300">
                  <a:moveTo>
                    <a:pt x="0" y="0"/>
                  </a:moveTo>
                  <a:cubicBezTo>
                    <a:pt x="9769" y="30284"/>
                    <a:pt x="19538" y="60569"/>
                    <a:pt x="35169" y="73269"/>
                  </a:cubicBezTo>
                  <a:cubicBezTo>
                    <a:pt x="50800" y="85969"/>
                    <a:pt x="86457" y="69362"/>
                    <a:pt x="93784" y="76200"/>
                  </a:cubicBezTo>
                  <a:cubicBezTo>
                    <a:pt x="101111" y="83038"/>
                    <a:pt x="79130" y="114300"/>
                    <a:pt x="79130" y="114300"/>
                  </a:cubicBezTo>
                  <a:lnTo>
                    <a:pt x="79130" y="114300"/>
                  </a:lnTo>
                  <a:lnTo>
                    <a:pt x="152400" y="58616"/>
                  </a:lnTo>
                  <a:lnTo>
                    <a:pt x="152400" y="58616"/>
                  </a:lnTo>
                </a:path>
              </a:pathLst>
            </a:cu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6" name="TextBox 55">
            <a:hlinkClick r:id="rId54" action="ppaction://hlinkpres?slideindex=1&amp;slidetitle="/>
          </p:cNvPr>
          <p:cNvSpPr txBox="1"/>
          <p:nvPr/>
        </p:nvSpPr>
        <p:spPr>
          <a:xfrm>
            <a:off x="2652468" y="2580864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에스라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-----15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7" name="TextBox 56">
            <a:hlinkClick r:id="rId55" action="ppaction://hlinkpres?slideindex=1&amp;slidetitle="/>
          </p:cNvPr>
          <p:cNvSpPr txBox="1"/>
          <p:nvPr/>
        </p:nvSpPr>
        <p:spPr>
          <a:xfrm>
            <a:off x="2647620" y="3012912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느혜미</a:t>
            </a:r>
            <a:r>
              <a:rPr lang="ko-KR" altLang="en-US" spc="-300" err="1" smtClean="0">
                <a:solidFill>
                  <a:schemeClr val="bg2">
                    <a:lumMod val="10000"/>
                  </a:schemeClr>
                </a:solidFill>
              </a:rPr>
              <a:t>야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---25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8" name="TextBox 57">
            <a:hlinkClick r:id="rId56" action="ppaction://hlinkpres?slideindex=1&amp;slidetitle="/>
          </p:cNvPr>
          <p:cNvSpPr txBox="1"/>
          <p:nvPr/>
        </p:nvSpPr>
        <p:spPr>
          <a:xfrm>
            <a:off x="2647620" y="3356992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에스더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-----15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9" name="TextBox 128">
            <a:hlinkClick r:id="rId57" action="ppaction://hlinkpres?slideindex=6&amp;slidetitle=안내서"/>
          </p:cNvPr>
          <p:cNvSpPr txBox="1"/>
          <p:nvPr/>
        </p:nvSpPr>
        <p:spPr>
          <a:xfrm>
            <a:off x="4577130" y="6536377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solidFill>
                  <a:srgbClr val="002060"/>
                </a:solidFill>
              </a:rPr>
              <a:t>안내도</a:t>
            </a:r>
            <a:endParaRPr lang="ko-KR" altLang="en-US" sz="1200">
              <a:solidFill>
                <a:srgbClr val="002060"/>
              </a:solidFill>
            </a:endParaRPr>
          </a:p>
        </p:txBody>
      </p:sp>
      <p:sp>
        <p:nvSpPr>
          <p:cNvPr id="131" name="TextBox 130">
            <a:hlinkClick r:id="rId58" action="ppaction://hlinkpres?slideindex=1&amp;slidetitle="/>
          </p:cNvPr>
          <p:cNvSpPr txBox="1"/>
          <p:nvPr/>
        </p:nvSpPr>
        <p:spPr>
          <a:xfrm>
            <a:off x="5148064" y="6536377"/>
            <a:ext cx="79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200" dirty="0" smtClean="0">
                <a:solidFill>
                  <a:srgbClr val="002060"/>
                </a:solidFill>
              </a:rPr>
              <a:t>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2" name="TextBox 131">
            <a:hlinkClick r:id="rId57" action="ppaction://hlinkpres?slideindex=2&amp;slidetitle=유의사항"/>
          </p:cNvPr>
          <p:cNvSpPr txBox="1"/>
          <p:nvPr/>
        </p:nvSpPr>
        <p:spPr>
          <a:xfrm>
            <a:off x="1835696" y="6525376"/>
            <a:ext cx="136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</a:rPr>
              <a:t>MENU </a:t>
            </a:r>
            <a:r>
              <a:rPr lang="ko-KR" altLang="en-US" sz="1200" dirty="0" smtClean="0">
                <a:solidFill>
                  <a:srgbClr val="002060"/>
                </a:solidFill>
              </a:rPr>
              <a:t>돌아가기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hlinkClick r:id="rId59" action="ppaction://hlinksldjump"/>
          </p:cNvPr>
          <p:cNvSpPr txBox="1"/>
          <p:nvPr/>
        </p:nvSpPr>
        <p:spPr>
          <a:xfrm>
            <a:off x="1331640" y="6536377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처음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0" name="TextBox 129">
            <a:hlinkClick r:id="rId57" action="ppaction://hlinkpres?slideindex=5&amp;slidetitle=설명서"/>
          </p:cNvPr>
          <p:cNvSpPr txBox="1"/>
          <p:nvPr/>
        </p:nvSpPr>
        <p:spPr>
          <a:xfrm>
            <a:off x="3924000" y="6536377"/>
            <a:ext cx="6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설명서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3" name="TextBox 132">
            <a:hlinkClick r:id="rId60" action="ppaction://hlinkpres?slideindex=1&amp;slidetitle="/>
          </p:cNvPr>
          <p:cNvSpPr txBox="1"/>
          <p:nvPr/>
        </p:nvSpPr>
        <p:spPr>
          <a:xfrm>
            <a:off x="3095936" y="6525344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</a:rPr>
              <a:t>Slide </a:t>
            </a:r>
            <a:r>
              <a:rPr lang="ko-KR" altLang="en-US" sz="1200" dirty="0" smtClean="0">
                <a:solidFill>
                  <a:srgbClr val="002060"/>
                </a:solidFill>
              </a:rPr>
              <a:t>현황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5" name="TextBox 134">
            <a:hlinkClick r:id="rId57" action="ppaction://hlinkpres?slideindex=4&amp;slidetitle=신약"/>
          </p:cNvPr>
          <p:cNvSpPr txBox="1"/>
          <p:nvPr/>
        </p:nvSpPr>
        <p:spPr>
          <a:xfrm>
            <a:off x="7128384" y="6525344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solidFill>
                  <a:srgbClr val="002060"/>
                </a:solidFill>
              </a:rPr>
              <a:t>신약가기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4" name="TextBox 133">
            <a:hlinkClick r:id="rId61" action="ppaction://hlinkpres?slideindex=1&amp;slidetitle="/>
          </p:cNvPr>
          <p:cNvSpPr txBox="1"/>
          <p:nvPr/>
        </p:nvSpPr>
        <p:spPr>
          <a:xfrm>
            <a:off x="5796224" y="6525376"/>
            <a:ext cx="79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200" dirty="0" smtClean="0">
                <a:solidFill>
                  <a:srgbClr val="002060"/>
                </a:solidFill>
              </a:rPr>
              <a:t>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그림 106" descr="00000-00000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41" y="-27384"/>
            <a:ext cx="9178906" cy="6876000"/>
          </a:xfrm>
          <a:prstGeom prst="rect">
            <a:avLst/>
          </a:prstGeom>
        </p:spPr>
      </p:pic>
      <p:sp>
        <p:nvSpPr>
          <p:cNvPr id="22" name="TextBox 21">
            <a:hlinkClick r:id="rId4" action="ppaction://hlinkpres?slideindex=1&amp;slidetitle="/>
          </p:cNvPr>
          <p:cNvSpPr txBox="1"/>
          <p:nvPr/>
        </p:nvSpPr>
        <p:spPr>
          <a:xfrm>
            <a:off x="683568" y="4787860"/>
            <a:ext cx="3816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rgbClr val="FF0000"/>
                </a:solidFill>
              </a:rPr>
              <a:t>†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신약 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미리보기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  <a:latin typeface="HY목판L" pitchFamily="18" charset="-127"/>
                <a:ea typeface="HY목판L" pitchFamily="18" charset="-127"/>
              </a:rPr>
              <a:t>4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  <a:latin typeface="HY목판L" pitchFamily="18" charset="-127"/>
                <a:ea typeface="HY목판L" pitchFamily="18" charset="-127"/>
              </a:rPr>
              <a:t>복음서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ko-KR" altLang="en-US" b="1" smtClean="0">
                <a:solidFill>
                  <a:schemeClr val="bg2">
                    <a:lumMod val="10000"/>
                  </a:schemeClr>
                </a:solidFill>
              </a:rPr>
              <a:t>上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)---41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TextBox 22">
            <a:hlinkClick r:id="rId5" action="ppaction://hlinkpres?slideindex=4&amp;slidetitle=목록"/>
          </p:cNvPr>
          <p:cNvSpPr txBox="1"/>
          <p:nvPr/>
        </p:nvSpPr>
        <p:spPr>
          <a:xfrm>
            <a:off x="1101537" y="5115961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>
                <a:solidFill>
                  <a:srgbClr val="FF0000"/>
                </a:solidFill>
              </a:rPr>
              <a:t>†</a:t>
            </a:r>
            <a:r>
              <a:rPr lang="ko-KR" altLang="en-US" sz="1400" smtClean="0">
                <a:solidFill>
                  <a:srgbClr val="002060"/>
                </a:solidFill>
              </a:rPr>
              <a:t>요한복음 목록</a:t>
            </a:r>
            <a:r>
              <a:rPr lang="en-US" altLang="ko-KR" sz="1400" smtClean="0">
                <a:solidFill>
                  <a:srgbClr val="FF0000"/>
                </a:solidFill>
              </a:rPr>
              <a:t>-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장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절 분석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구약 기록 시기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유대력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 절기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복음서 비교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                    </a:t>
            </a:r>
            <a:r>
              <a:rPr lang="ko-KR" altLang="en-US" sz="1400" err="1" smtClean="0">
                <a:solidFill>
                  <a:schemeClr val="bg2">
                    <a:lumMod val="10000"/>
                  </a:schemeClr>
                </a:solidFill>
              </a:rPr>
              <a:t>갈릴리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 및 예루살렘 약도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예수님 행적</a:t>
            </a:r>
            <a:endParaRPr lang="ko-KR" altLang="en-US" sz="1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TextBox 25">
            <a:hlinkClick r:id="rId6" action="ppaction://hlinkpres?slideindex=4&amp;slidetitle=목록"/>
          </p:cNvPr>
          <p:cNvSpPr txBox="1"/>
          <p:nvPr/>
        </p:nvSpPr>
        <p:spPr>
          <a:xfrm>
            <a:off x="1119861" y="5548009"/>
            <a:ext cx="485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>
                <a:solidFill>
                  <a:srgbClr val="FF0000"/>
                </a:solidFill>
              </a:rPr>
              <a:t>†</a:t>
            </a:r>
            <a:r>
              <a:rPr lang="ko-KR" altLang="en-US" sz="1400" smtClean="0">
                <a:solidFill>
                  <a:srgbClr val="002060"/>
                </a:solidFill>
              </a:rPr>
              <a:t>마태복음 목록</a:t>
            </a:r>
            <a:r>
              <a:rPr lang="en-US" altLang="ko-KR" sz="1400" smtClean="0">
                <a:solidFill>
                  <a:srgbClr val="FF0000"/>
                </a:solidFill>
              </a:rPr>
              <a:t>-</a:t>
            </a:r>
            <a:r>
              <a:rPr lang="ko-KR" altLang="en-US" sz="1400" err="1" smtClean="0">
                <a:solidFill>
                  <a:schemeClr val="bg2">
                    <a:lumMod val="10000"/>
                  </a:schemeClr>
                </a:solidFill>
              </a:rPr>
              <a:t>막달라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 마리아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유대 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대 종파 등 참고자료</a:t>
            </a:r>
            <a:endParaRPr lang="ko-KR" altLang="en-US" sz="1400" i="1">
              <a:solidFill>
                <a:srgbClr val="C00000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83568" y="1556792"/>
            <a:ext cx="2556000" cy="12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hlinkClick r:id="rId7" action="ppaction://hlinkpres?slideindex=60&amp;slidetitle=로마의 황제들 (1-5대 B.C.27-A.D.68)"/>
          </p:cNvPr>
          <p:cNvSpPr txBox="1"/>
          <p:nvPr/>
        </p:nvSpPr>
        <p:spPr>
          <a:xfrm>
            <a:off x="1134420" y="5785519"/>
            <a:ext cx="3669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>
                <a:solidFill>
                  <a:srgbClr val="FF0000"/>
                </a:solidFill>
              </a:rPr>
              <a:t>†</a:t>
            </a:r>
            <a:r>
              <a:rPr lang="ko-KR" altLang="en-US" sz="1400" smtClean="0">
                <a:solidFill>
                  <a:srgbClr val="002060"/>
                </a:solidFill>
              </a:rPr>
              <a:t>사도행전</a:t>
            </a:r>
            <a:r>
              <a:rPr lang="en-US" altLang="ko-KR" sz="1400" smtClean="0">
                <a:solidFill>
                  <a:srgbClr val="FF0000"/>
                </a:solidFill>
              </a:rPr>
              <a:t>-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로마 황제들</a:t>
            </a:r>
            <a:r>
              <a:rPr lang="en-US" altLang="ko-KR" sz="140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400" err="1" smtClean="0">
                <a:solidFill>
                  <a:schemeClr val="bg2">
                    <a:lumMod val="10000"/>
                  </a:schemeClr>
                </a:solidFill>
              </a:rPr>
              <a:t>분봉왕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 등 참고자료</a:t>
            </a:r>
            <a:endParaRPr lang="ko-KR" altLang="en-US" sz="1400" i="1">
              <a:solidFill>
                <a:srgbClr val="C00000"/>
              </a:solidFill>
            </a:endParaRPr>
          </a:p>
        </p:txBody>
      </p:sp>
      <p:pic>
        <p:nvPicPr>
          <p:cNvPr id="58" name="그림 57" descr="인명사전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04432" y="699898"/>
            <a:ext cx="756000" cy="15366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9" name="그림 58" descr="지명사전.JP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04432" y="901520"/>
            <a:ext cx="756000" cy="1512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0" name="그림 59" descr="바이블 4유-0.JPG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424" y="476672"/>
            <a:ext cx="756000" cy="16937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4" name="직사각형 53"/>
          <p:cNvSpPr/>
          <p:nvPr/>
        </p:nvSpPr>
        <p:spPr>
          <a:xfrm>
            <a:off x="683800" y="2852936"/>
            <a:ext cx="2556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683800" y="3249040"/>
            <a:ext cx="2556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hlinkClick r:id="rId14" action="ppaction://hlinkpres?slideindex=1&amp;slidetitle="/>
          </p:cNvPr>
          <p:cNvSpPr txBox="1"/>
          <p:nvPr/>
        </p:nvSpPr>
        <p:spPr>
          <a:xfrm>
            <a:off x="935600" y="3554432"/>
            <a:ext cx="22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고린도전서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--97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>
            <a:hlinkClick r:id="rId15" action="ppaction://hlinkpres?slideindex=1&amp;slidetitle="/>
          </p:cNvPr>
          <p:cNvSpPr txBox="1"/>
          <p:nvPr/>
        </p:nvSpPr>
        <p:spPr>
          <a:xfrm>
            <a:off x="935352" y="3851756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고린도후서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--69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TextBox 29">
            <a:hlinkClick r:id="rId16" action="ppaction://hlinkpres?slideindex=1&amp;slidetitle="/>
          </p:cNvPr>
          <p:cNvSpPr txBox="1"/>
          <p:nvPr/>
        </p:nvSpPr>
        <p:spPr>
          <a:xfrm>
            <a:off x="935352" y="4202504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갈라디아서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--37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hlinkClick r:id="rId6" action="ppaction://hlinkpres?slideindex=1&amp;slidetitle="/>
          </p:cNvPr>
          <p:cNvSpPr txBox="1"/>
          <p:nvPr/>
        </p:nvSpPr>
        <p:spPr>
          <a:xfrm>
            <a:off x="971600" y="1547500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마태복음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----92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>
            <a:hlinkClick r:id="rId17" action="ppaction://hlinkpres?slideindex=1&amp;slidetitle="/>
          </p:cNvPr>
          <p:cNvSpPr txBox="1"/>
          <p:nvPr/>
        </p:nvSpPr>
        <p:spPr>
          <a:xfrm>
            <a:off x="960909" y="1835532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마가복음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----89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>
            <a:hlinkClick r:id="rId18" action="ppaction://hlinkpres?slideindex=1&amp;slidetitle="/>
          </p:cNvPr>
          <p:cNvSpPr txBox="1"/>
          <p:nvPr/>
        </p:nvSpPr>
        <p:spPr>
          <a:xfrm>
            <a:off x="899592" y="2132856"/>
            <a:ext cx="21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누가복음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---187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>
            <a:hlinkClick r:id="rId5" action="ppaction://hlinkpres?slideindex=1&amp;slidetitle="/>
          </p:cNvPr>
          <p:cNvSpPr txBox="1"/>
          <p:nvPr/>
        </p:nvSpPr>
        <p:spPr>
          <a:xfrm>
            <a:off x="935600" y="2420888"/>
            <a:ext cx="22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요한복음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---107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TextBox 24">
            <a:hlinkClick r:id="rId7" action="ppaction://hlinkpres?slideindex=1&amp;slidetitle="/>
          </p:cNvPr>
          <p:cNvSpPr txBox="1"/>
          <p:nvPr/>
        </p:nvSpPr>
        <p:spPr>
          <a:xfrm>
            <a:off x="935600" y="2843644"/>
            <a:ext cx="22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사도행전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---187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TextBox 26">
            <a:hlinkClick r:id="rId19" action="ppaction://hlinkpres?slideindex=1&amp;slidetitle="/>
          </p:cNvPr>
          <p:cNvSpPr txBox="1"/>
          <p:nvPr/>
        </p:nvSpPr>
        <p:spPr>
          <a:xfrm>
            <a:off x="935352" y="3257108"/>
            <a:ext cx="22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로마서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-------81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311856" y="1089080"/>
            <a:ext cx="2592000" cy="309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hlinkClick r:id="rId20" action="ppaction://hlinkpres?slideindex=1&amp;slidetitle="/>
          </p:cNvPr>
          <p:cNvSpPr txBox="1"/>
          <p:nvPr/>
        </p:nvSpPr>
        <p:spPr>
          <a:xfrm>
            <a:off x="3527880" y="1547500"/>
            <a:ext cx="2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빌립보서</a:t>
            </a:r>
            <a:r>
              <a:rPr lang="ko-KR" altLang="en-US" sz="105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------24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TextBox 32">
            <a:hlinkClick r:id="rId21" action="ppaction://hlinkpres?slideindex=1&amp;slidetitle="/>
          </p:cNvPr>
          <p:cNvSpPr txBox="1"/>
          <p:nvPr/>
        </p:nvSpPr>
        <p:spPr>
          <a:xfrm>
            <a:off x="3527880" y="1835532"/>
            <a:ext cx="2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골로새서</a:t>
            </a:r>
            <a:r>
              <a:rPr lang="ko-KR" altLang="en-US" sz="11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------27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TextBox 33">
            <a:hlinkClick r:id="rId22" action="ppaction://hlinkpres?slideindex=1&amp;slidetitle="/>
          </p:cNvPr>
          <p:cNvSpPr txBox="1"/>
          <p:nvPr/>
        </p:nvSpPr>
        <p:spPr>
          <a:xfrm>
            <a:off x="3527880" y="21955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pc="-150" err="1" smtClean="0">
                <a:solidFill>
                  <a:schemeClr val="bg2">
                    <a:lumMod val="10000"/>
                  </a:schemeClr>
                </a:solidFill>
              </a:rPr>
              <a:t>데살로니가</a:t>
            </a:r>
            <a:r>
              <a:rPr lang="ko-KR" altLang="en-US" spc="-300" err="1" smtClean="0">
                <a:solidFill>
                  <a:schemeClr val="bg2">
                    <a:lumMod val="10000"/>
                  </a:schemeClr>
                </a:solidFill>
              </a:rPr>
              <a:t>전</a:t>
            </a:r>
            <a:r>
              <a:rPr lang="ko-KR" altLang="en-US" spc="-150" err="1" smtClean="0">
                <a:solidFill>
                  <a:schemeClr val="bg2">
                    <a:lumMod val="10000"/>
                  </a:schemeClr>
                </a:solidFill>
              </a:rPr>
              <a:t>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-27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34">
            <a:hlinkClick r:id="rId23" action="ppaction://hlinkpres?slideindex=1&amp;slidetitle="/>
          </p:cNvPr>
          <p:cNvSpPr txBox="1"/>
          <p:nvPr/>
        </p:nvSpPr>
        <p:spPr>
          <a:xfrm>
            <a:off x="3527880" y="2474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pc="-150" err="1" smtClean="0">
                <a:solidFill>
                  <a:schemeClr val="bg2">
                    <a:lumMod val="10000"/>
                  </a:schemeClr>
                </a:solidFill>
              </a:rPr>
              <a:t>데살로니가</a:t>
            </a:r>
            <a:r>
              <a:rPr lang="ko-KR" altLang="en-US" spc="-300" err="1" smtClean="0">
                <a:solidFill>
                  <a:schemeClr val="bg2">
                    <a:lumMod val="10000"/>
                  </a:schemeClr>
                </a:solidFill>
              </a:rPr>
              <a:t>후</a:t>
            </a:r>
            <a:r>
              <a:rPr lang="ko-KR" altLang="en-US" spc="-150" err="1" smtClean="0">
                <a:solidFill>
                  <a:schemeClr val="bg2">
                    <a:lumMod val="10000"/>
                  </a:schemeClr>
                </a:solidFill>
              </a:rPr>
              <a:t>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-16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TextBox 35">
            <a:hlinkClick r:id="rId24" action="ppaction://hlinkpres?slideindex=1&amp;slidetitle="/>
          </p:cNvPr>
          <p:cNvSpPr txBox="1"/>
          <p:nvPr/>
        </p:nvSpPr>
        <p:spPr>
          <a:xfrm>
            <a:off x="3527880" y="2843645"/>
            <a:ext cx="23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디모데전서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----33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TextBox 36">
            <a:hlinkClick r:id="rId25" action="ppaction://hlinkpres?slideindex=1&amp;slidetitle="/>
          </p:cNvPr>
          <p:cNvSpPr txBox="1"/>
          <p:nvPr/>
        </p:nvSpPr>
        <p:spPr>
          <a:xfrm>
            <a:off x="3527880" y="3140968"/>
            <a:ext cx="234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디모데후서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----17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TextBox 37">
            <a:hlinkClick r:id="rId26" action="ppaction://hlinkpres?slideindex=1&amp;slidetitle="/>
          </p:cNvPr>
          <p:cNvSpPr txBox="1"/>
          <p:nvPr/>
        </p:nvSpPr>
        <p:spPr>
          <a:xfrm>
            <a:off x="3527880" y="3482424"/>
            <a:ext cx="23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디도서</a:t>
            </a:r>
            <a:r>
              <a:rPr lang="ko-KR" altLang="en-US" sz="16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--------16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276144" y="4221144"/>
            <a:ext cx="2628000" cy="432000"/>
          </a:xfrm>
          <a:prstGeom prst="rect">
            <a:avLst/>
          </a:prstGeom>
          <a:solidFill>
            <a:srgbClr val="B5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5976448" y="1124744"/>
            <a:ext cx="2520000" cy="2412000"/>
          </a:xfrm>
          <a:prstGeom prst="rect">
            <a:avLst/>
          </a:prstGeom>
          <a:solidFill>
            <a:srgbClr val="B5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hlinkClick r:id="rId27" action="ppaction://hlinkpres?slideindex=1&amp;slidetitle="/>
          </p:cNvPr>
          <p:cNvSpPr txBox="1"/>
          <p:nvPr/>
        </p:nvSpPr>
        <p:spPr>
          <a:xfrm>
            <a:off x="4572000" y="4797152"/>
            <a:ext cx="3960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7" name="조수미-여호와는 나의 목자시니-4'02'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8" cstate="print"/>
          <a:stretch>
            <a:fillRect/>
          </a:stretch>
        </p:blipFill>
        <p:spPr>
          <a:xfrm>
            <a:off x="8244408" y="332656"/>
            <a:ext cx="244475" cy="244475"/>
          </a:xfrm>
          <a:prstGeom prst="rect">
            <a:avLst/>
          </a:prstGeom>
        </p:spPr>
      </p:pic>
      <p:sp>
        <p:nvSpPr>
          <p:cNvPr id="68" name="직사각형 67"/>
          <p:cNvSpPr/>
          <p:nvPr/>
        </p:nvSpPr>
        <p:spPr>
          <a:xfrm>
            <a:off x="5976216" y="3573016"/>
            <a:ext cx="2556000" cy="46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2932060" y="2601136"/>
            <a:ext cx="1171900" cy="2052000"/>
            <a:chOff x="5308324" y="2817168"/>
            <a:chExt cx="1171900" cy="2124008"/>
          </a:xfrm>
        </p:grpSpPr>
        <p:grpSp>
          <p:nvGrpSpPr>
            <p:cNvPr id="19" name="그룹 18"/>
            <p:cNvGrpSpPr/>
            <p:nvPr/>
          </p:nvGrpSpPr>
          <p:grpSpPr>
            <a:xfrm>
              <a:off x="5308324" y="2817168"/>
              <a:ext cx="1171900" cy="2124008"/>
              <a:chOff x="4430474" y="1079145"/>
              <a:chExt cx="3087794" cy="4305893"/>
            </a:xfrm>
          </p:grpSpPr>
          <p:sp>
            <p:nvSpPr>
              <p:cNvPr id="18" name="자유형 17"/>
              <p:cNvSpPr/>
              <p:nvPr/>
            </p:nvSpPr>
            <p:spPr>
              <a:xfrm>
                <a:off x="4767473" y="3414553"/>
                <a:ext cx="2750795" cy="1970485"/>
              </a:xfrm>
              <a:custGeom>
                <a:avLst/>
                <a:gdLst>
                  <a:gd name="connsiteX0" fmla="*/ 0 w 2166257"/>
                  <a:gd name="connsiteY0" fmla="*/ 34471 h 2313213"/>
                  <a:gd name="connsiteX1" fmla="*/ 239486 w 2166257"/>
                  <a:gd name="connsiteY1" fmla="*/ 45357 h 2313213"/>
                  <a:gd name="connsiteX2" fmla="*/ 195943 w 2166257"/>
                  <a:gd name="connsiteY2" fmla="*/ 306614 h 2313213"/>
                  <a:gd name="connsiteX3" fmla="*/ 642257 w 2166257"/>
                  <a:gd name="connsiteY3" fmla="*/ 415471 h 2313213"/>
                  <a:gd name="connsiteX4" fmla="*/ 685800 w 2166257"/>
                  <a:gd name="connsiteY4" fmla="*/ 992414 h 2313213"/>
                  <a:gd name="connsiteX5" fmla="*/ 1262743 w 2166257"/>
                  <a:gd name="connsiteY5" fmla="*/ 1384299 h 2313213"/>
                  <a:gd name="connsiteX6" fmla="*/ 1251857 w 2166257"/>
                  <a:gd name="connsiteY6" fmla="*/ 1797957 h 2313213"/>
                  <a:gd name="connsiteX7" fmla="*/ 1349829 w 2166257"/>
                  <a:gd name="connsiteY7" fmla="*/ 1852385 h 2313213"/>
                  <a:gd name="connsiteX8" fmla="*/ 1262743 w 2166257"/>
                  <a:gd name="connsiteY8" fmla="*/ 1961242 h 2313213"/>
                  <a:gd name="connsiteX9" fmla="*/ 1251857 w 2166257"/>
                  <a:gd name="connsiteY9" fmla="*/ 2178957 h 2313213"/>
                  <a:gd name="connsiteX10" fmla="*/ 1959429 w 2166257"/>
                  <a:gd name="connsiteY10" fmla="*/ 2298699 h 2313213"/>
                  <a:gd name="connsiteX11" fmla="*/ 10886 w 2166257"/>
                  <a:gd name="connsiteY11" fmla="*/ 2266042 h 231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257" h="2313213">
                    <a:moveTo>
                      <a:pt x="0" y="34471"/>
                    </a:moveTo>
                    <a:cubicBezTo>
                      <a:pt x="103414" y="17235"/>
                      <a:pt x="206829" y="0"/>
                      <a:pt x="239486" y="45357"/>
                    </a:cubicBezTo>
                    <a:cubicBezTo>
                      <a:pt x="272143" y="90714"/>
                      <a:pt x="128814" y="244928"/>
                      <a:pt x="195943" y="306614"/>
                    </a:cubicBezTo>
                    <a:cubicBezTo>
                      <a:pt x="263072" y="368300"/>
                      <a:pt x="560614" y="301171"/>
                      <a:pt x="642257" y="415471"/>
                    </a:cubicBezTo>
                    <a:cubicBezTo>
                      <a:pt x="723900" y="529771"/>
                      <a:pt x="582386" y="830943"/>
                      <a:pt x="685800" y="992414"/>
                    </a:cubicBezTo>
                    <a:cubicBezTo>
                      <a:pt x="789214" y="1153885"/>
                      <a:pt x="1168400" y="1250042"/>
                      <a:pt x="1262743" y="1384299"/>
                    </a:cubicBezTo>
                    <a:cubicBezTo>
                      <a:pt x="1357086" y="1518556"/>
                      <a:pt x="1237343" y="1719943"/>
                      <a:pt x="1251857" y="1797957"/>
                    </a:cubicBezTo>
                    <a:cubicBezTo>
                      <a:pt x="1266371" y="1875971"/>
                      <a:pt x="1348015" y="1825171"/>
                      <a:pt x="1349829" y="1852385"/>
                    </a:cubicBezTo>
                    <a:cubicBezTo>
                      <a:pt x="1351643" y="1879599"/>
                      <a:pt x="1279072" y="1906813"/>
                      <a:pt x="1262743" y="1961242"/>
                    </a:cubicBezTo>
                    <a:cubicBezTo>
                      <a:pt x="1246414" y="2015671"/>
                      <a:pt x="1135743" y="2122714"/>
                      <a:pt x="1251857" y="2178957"/>
                    </a:cubicBezTo>
                    <a:cubicBezTo>
                      <a:pt x="1367971" y="2235200"/>
                      <a:pt x="2166257" y="2284185"/>
                      <a:pt x="1959429" y="2298699"/>
                    </a:cubicBezTo>
                    <a:cubicBezTo>
                      <a:pt x="1752601" y="2313213"/>
                      <a:pt x="881743" y="2289627"/>
                      <a:pt x="10886" y="2266042"/>
                    </a:cubicBezTo>
                  </a:path>
                </a:pathLst>
              </a:custGeom>
              <a:blipFill>
                <a:blip r:embed="rId29" cstate="print">
                  <a:lum bright="10000"/>
                </a:blip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 13"/>
              <p:cNvSpPr/>
              <p:nvPr/>
            </p:nvSpPr>
            <p:spPr>
              <a:xfrm rot="20088789">
                <a:off x="4430474" y="1079145"/>
                <a:ext cx="1368001" cy="2447999"/>
              </a:xfrm>
              <a:custGeom>
                <a:avLst/>
                <a:gdLst>
                  <a:gd name="connsiteX0" fmla="*/ 2536372 w 6281058"/>
                  <a:gd name="connsiteY0" fmla="*/ 428172 h 5827487"/>
                  <a:gd name="connsiteX1" fmla="*/ 2590801 w 6281058"/>
                  <a:gd name="connsiteY1" fmla="*/ 177800 h 5827487"/>
                  <a:gd name="connsiteX2" fmla="*/ 2373086 w 6281058"/>
                  <a:gd name="connsiteY2" fmla="*/ 156029 h 5827487"/>
                  <a:gd name="connsiteX3" fmla="*/ 2177144 w 6281058"/>
                  <a:gd name="connsiteY3" fmla="*/ 1113972 h 5827487"/>
                  <a:gd name="connsiteX4" fmla="*/ 2057401 w 6281058"/>
                  <a:gd name="connsiteY4" fmla="*/ 1168400 h 5827487"/>
                  <a:gd name="connsiteX5" fmla="*/ 1981201 w 6281058"/>
                  <a:gd name="connsiteY5" fmla="*/ 1190172 h 5827487"/>
                  <a:gd name="connsiteX6" fmla="*/ 1872344 w 6281058"/>
                  <a:gd name="connsiteY6" fmla="*/ 1342572 h 5827487"/>
                  <a:gd name="connsiteX7" fmla="*/ 2307772 w 6281058"/>
                  <a:gd name="connsiteY7" fmla="*/ 1462315 h 5827487"/>
                  <a:gd name="connsiteX8" fmla="*/ 2808515 w 6281058"/>
                  <a:gd name="connsiteY8" fmla="*/ 1778000 h 5827487"/>
                  <a:gd name="connsiteX9" fmla="*/ 2797629 w 6281058"/>
                  <a:gd name="connsiteY9" fmla="*/ 1952172 h 5827487"/>
                  <a:gd name="connsiteX10" fmla="*/ 2623458 w 6281058"/>
                  <a:gd name="connsiteY10" fmla="*/ 2115458 h 5827487"/>
                  <a:gd name="connsiteX11" fmla="*/ 2481944 w 6281058"/>
                  <a:gd name="connsiteY11" fmla="*/ 2235200 h 5827487"/>
                  <a:gd name="connsiteX12" fmla="*/ 2471058 w 6281058"/>
                  <a:gd name="connsiteY12" fmla="*/ 2354943 h 5827487"/>
                  <a:gd name="connsiteX13" fmla="*/ 2100944 w 6281058"/>
                  <a:gd name="connsiteY13" fmla="*/ 2431143 h 5827487"/>
                  <a:gd name="connsiteX14" fmla="*/ 1883229 w 6281058"/>
                  <a:gd name="connsiteY14" fmla="*/ 2572658 h 5827487"/>
                  <a:gd name="connsiteX15" fmla="*/ 1894115 w 6281058"/>
                  <a:gd name="connsiteY15" fmla="*/ 2561772 h 5827487"/>
                  <a:gd name="connsiteX16" fmla="*/ 2177144 w 6281058"/>
                  <a:gd name="connsiteY16" fmla="*/ 1440543 h 5827487"/>
                  <a:gd name="connsiteX17" fmla="*/ 2177144 w 6281058"/>
                  <a:gd name="connsiteY17" fmla="*/ 1440543 h 5827487"/>
                  <a:gd name="connsiteX18" fmla="*/ 2079172 w 6281058"/>
                  <a:gd name="connsiteY18" fmla="*/ 1429658 h 5827487"/>
                  <a:gd name="connsiteX19" fmla="*/ 2079172 w 6281058"/>
                  <a:gd name="connsiteY19" fmla="*/ 1494972 h 5827487"/>
                  <a:gd name="connsiteX20" fmla="*/ 1774372 w 6281058"/>
                  <a:gd name="connsiteY20" fmla="*/ 2779486 h 5827487"/>
                  <a:gd name="connsiteX21" fmla="*/ 1774372 w 6281058"/>
                  <a:gd name="connsiteY21" fmla="*/ 2768600 h 5827487"/>
                  <a:gd name="connsiteX22" fmla="*/ 1534886 w 6281058"/>
                  <a:gd name="connsiteY22" fmla="*/ 2975429 h 5827487"/>
                  <a:gd name="connsiteX23" fmla="*/ 1360715 w 6281058"/>
                  <a:gd name="connsiteY23" fmla="*/ 3182258 h 5827487"/>
                  <a:gd name="connsiteX24" fmla="*/ 1175658 w 6281058"/>
                  <a:gd name="connsiteY24" fmla="*/ 3628572 h 5827487"/>
                  <a:gd name="connsiteX25" fmla="*/ 772886 w 6281058"/>
                  <a:gd name="connsiteY25" fmla="*/ 3955143 h 5827487"/>
                  <a:gd name="connsiteX26" fmla="*/ 762001 w 6281058"/>
                  <a:gd name="connsiteY26" fmla="*/ 4042229 h 5827487"/>
                  <a:gd name="connsiteX27" fmla="*/ 250372 w 6281058"/>
                  <a:gd name="connsiteY27" fmla="*/ 4586515 h 5827487"/>
                  <a:gd name="connsiteX28" fmla="*/ 250372 w 6281058"/>
                  <a:gd name="connsiteY28" fmla="*/ 4586515 h 5827487"/>
                  <a:gd name="connsiteX29" fmla="*/ 76201 w 6281058"/>
                  <a:gd name="connsiteY29" fmla="*/ 4804229 h 5827487"/>
                  <a:gd name="connsiteX30" fmla="*/ 10886 w 6281058"/>
                  <a:gd name="connsiteY30" fmla="*/ 4847772 h 5827487"/>
                  <a:gd name="connsiteX31" fmla="*/ 10886 w 6281058"/>
                  <a:gd name="connsiteY31" fmla="*/ 5207000 h 5827487"/>
                  <a:gd name="connsiteX32" fmla="*/ 76201 w 6281058"/>
                  <a:gd name="connsiteY32" fmla="*/ 5381172 h 5827487"/>
                  <a:gd name="connsiteX33" fmla="*/ 283029 w 6281058"/>
                  <a:gd name="connsiteY33" fmla="*/ 5174343 h 5827487"/>
                  <a:gd name="connsiteX34" fmla="*/ 391886 w 6281058"/>
                  <a:gd name="connsiteY34" fmla="*/ 4934858 h 5827487"/>
                  <a:gd name="connsiteX35" fmla="*/ 849086 w 6281058"/>
                  <a:gd name="connsiteY35" fmla="*/ 4379686 h 5827487"/>
                  <a:gd name="connsiteX36" fmla="*/ 1371601 w 6281058"/>
                  <a:gd name="connsiteY36" fmla="*/ 4368800 h 5827487"/>
                  <a:gd name="connsiteX37" fmla="*/ 1099458 w 6281058"/>
                  <a:gd name="connsiteY37" fmla="*/ 5620658 h 5827487"/>
                  <a:gd name="connsiteX38" fmla="*/ 1099458 w 6281058"/>
                  <a:gd name="connsiteY38" fmla="*/ 5609772 h 5827487"/>
                  <a:gd name="connsiteX39" fmla="*/ 1197429 w 6281058"/>
                  <a:gd name="connsiteY39" fmla="*/ 5588000 h 5827487"/>
                  <a:gd name="connsiteX40" fmla="*/ 1491344 w 6281058"/>
                  <a:gd name="connsiteY40" fmla="*/ 4423229 h 5827487"/>
                  <a:gd name="connsiteX41" fmla="*/ 1513115 w 6281058"/>
                  <a:gd name="connsiteY41" fmla="*/ 4325258 h 5827487"/>
                  <a:gd name="connsiteX42" fmla="*/ 2046515 w 6281058"/>
                  <a:gd name="connsiteY42" fmla="*/ 4205515 h 5827487"/>
                  <a:gd name="connsiteX43" fmla="*/ 2100944 w 6281058"/>
                  <a:gd name="connsiteY43" fmla="*/ 4194629 h 5827487"/>
                  <a:gd name="connsiteX44" fmla="*/ 2068286 w 6281058"/>
                  <a:gd name="connsiteY44" fmla="*/ 4575629 h 5827487"/>
                  <a:gd name="connsiteX45" fmla="*/ 2035629 w 6281058"/>
                  <a:gd name="connsiteY45" fmla="*/ 4934858 h 5827487"/>
                  <a:gd name="connsiteX46" fmla="*/ 2111829 w 6281058"/>
                  <a:gd name="connsiteY46" fmla="*/ 5130800 h 5827487"/>
                  <a:gd name="connsiteX47" fmla="*/ 2416629 w 6281058"/>
                  <a:gd name="connsiteY47" fmla="*/ 4847772 h 5827487"/>
                  <a:gd name="connsiteX48" fmla="*/ 2601686 w 6281058"/>
                  <a:gd name="connsiteY48" fmla="*/ 4401458 h 5827487"/>
                  <a:gd name="connsiteX49" fmla="*/ 2688772 w 6281058"/>
                  <a:gd name="connsiteY49" fmla="*/ 4303486 h 5827487"/>
                  <a:gd name="connsiteX50" fmla="*/ 3058886 w 6281058"/>
                  <a:gd name="connsiteY50" fmla="*/ 4172858 h 5827487"/>
                  <a:gd name="connsiteX51" fmla="*/ 3167744 w 6281058"/>
                  <a:gd name="connsiteY51" fmla="*/ 4009572 h 5827487"/>
                  <a:gd name="connsiteX52" fmla="*/ 3548744 w 6281058"/>
                  <a:gd name="connsiteY52" fmla="*/ 3911600 h 5827487"/>
                  <a:gd name="connsiteX53" fmla="*/ 3712029 w 6281058"/>
                  <a:gd name="connsiteY53" fmla="*/ 3715658 h 5827487"/>
                  <a:gd name="connsiteX54" fmla="*/ 3733801 w 6281058"/>
                  <a:gd name="connsiteY54" fmla="*/ 3356429 h 5827487"/>
                  <a:gd name="connsiteX55" fmla="*/ 4071258 w 6281058"/>
                  <a:gd name="connsiteY55" fmla="*/ 3508829 h 5827487"/>
                  <a:gd name="connsiteX56" fmla="*/ 4680858 w 6281058"/>
                  <a:gd name="connsiteY56" fmla="*/ 3552372 h 5827487"/>
                  <a:gd name="connsiteX57" fmla="*/ 4757058 w 6281058"/>
                  <a:gd name="connsiteY57" fmla="*/ 3737429 h 5827487"/>
                  <a:gd name="connsiteX58" fmla="*/ 5747658 w 6281058"/>
                  <a:gd name="connsiteY58" fmla="*/ 4564743 h 5827487"/>
                  <a:gd name="connsiteX59" fmla="*/ 6161315 w 6281058"/>
                  <a:gd name="connsiteY59" fmla="*/ 4651829 h 5827487"/>
                  <a:gd name="connsiteX60" fmla="*/ 6215744 w 6281058"/>
                  <a:gd name="connsiteY60" fmla="*/ 4445000 h 5827487"/>
                  <a:gd name="connsiteX61" fmla="*/ 5769429 w 6281058"/>
                  <a:gd name="connsiteY61" fmla="*/ 4303486 h 5827487"/>
                  <a:gd name="connsiteX62" fmla="*/ 5083629 w 6281058"/>
                  <a:gd name="connsiteY62" fmla="*/ 3595915 h 5827487"/>
                  <a:gd name="connsiteX63" fmla="*/ 5050972 w 6281058"/>
                  <a:gd name="connsiteY63" fmla="*/ 3476172 h 5827487"/>
                  <a:gd name="connsiteX64" fmla="*/ 4963886 w 6281058"/>
                  <a:gd name="connsiteY64" fmla="*/ 3312886 h 5827487"/>
                  <a:gd name="connsiteX65" fmla="*/ 4789715 w 6281058"/>
                  <a:gd name="connsiteY65" fmla="*/ 3095172 h 5827487"/>
                  <a:gd name="connsiteX66" fmla="*/ 4822372 w 6281058"/>
                  <a:gd name="connsiteY66" fmla="*/ 2735943 h 5827487"/>
                  <a:gd name="connsiteX67" fmla="*/ 4506686 w 6281058"/>
                  <a:gd name="connsiteY67" fmla="*/ 2463800 h 5827487"/>
                  <a:gd name="connsiteX68" fmla="*/ 4408715 w 6281058"/>
                  <a:gd name="connsiteY68" fmla="*/ 2507343 h 5827487"/>
                  <a:gd name="connsiteX69" fmla="*/ 4321629 w 6281058"/>
                  <a:gd name="connsiteY69" fmla="*/ 2224315 h 5827487"/>
                  <a:gd name="connsiteX70" fmla="*/ 3951515 w 6281058"/>
                  <a:gd name="connsiteY70" fmla="*/ 2082800 h 5827487"/>
                  <a:gd name="connsiteX71" fmla="*/ 3810001 w 6281058"/>
                  <a:gd name="connsiteY71" fmla="*/ 2006600 h 5827487"/>
                  <a:gd name="connsiteX72" fmla="*/ 3668486 w 6281058"/>
                  <a:gd name="connsiteY72" fmla="*/ 1843315 h 5827487"/>
                  <a:gd name="connsiteX73" fmla="*/ 3341915 w 6281058"/>
                  <a:gd name="connsiteY73" fmla="*/ 1680029 h 5827487"/>
                  <a:gd name="connsiteX74" fmla="*/ 2993572 w 6281058"/>
                  <a:gd name="connsiteY74" fmla="*/ 1494972 h 5827487"/>
                  <a:gd name="connsiteX75" fmla="*/ 2852058 w 6281058"/>
                  <a:gd name="connsiteY75" fmla="*/ 1494972 h 5827487"/>
                  <a:gd name="connsiteX76" fmla="*/ 2710544 w 6281058"/>
                  <a:gd name="connsiteY76" fmla="*/ 1418772 h 5827487"/>
                  <a:gd name="connsiteX77" fmla="*/ 2340429 w 6281058"/>
                  <a:gd name="connsiteY77" fmla="*/ 1244600 h 5827487"/>
                  <a:gd name="connsiteX78" fmla="*/ 2286001 w 6281058"/>
                  <a:gd name="connsiteY78" fmla="*/ 1190172 h 5827487"/>
                  <a:gd name="connsiteX79" fmla="*/ 2231572 w 6281058"/>
                  <a:gd name="connsiteY79" fmla="*/ 1135743 h 5827487"/>
                  <a:gd name="connsiteX80" fmla="*/ 2405744 w 6281058"/>
                  <a:gd name="connsiteY80" fmla="*/ 330200 h 5827487"/>
                  <a:gd name="connsiteX81" fmla="*/ 2416629 w 6281058"/>
                  <a:gd name="connsiteY81" fmla="*/ 297543 h 5827487"/>
                  <a:gd name="connsiteX82" fmla="*/ 2449286 w 6281058"/>
                  <a:gd name="connsiteY82" fmla="*/ 177800 h 5827487"/>
                  <a:gd name="connsiteX83" fmla="*/ 2525486 w 6281058"/>
                  <a:gd name="connsiteY83" fmla="*/ 243115 h 5827487"/>
                  <a:gd name="connsiteX84" fmla="*/ 2481944 w 6281058"/>
                  <a:gd name="connsiteY84" fmla="*/ 439058 h 5827487"/>
                  <a:gd name="connsiteX85" fmla="*/ 2536372 w 6281058"/>
                  <a:gd name="connsiteY85" fmla="*/ 428172 h 582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281058" h="5827487">
                    <a:moveTo>
                      <a:pt x="2536372" y="428172"/>
                    </a:moveTo>
                    <a:cubicBezTo>
                      <a:pt x="2554515" y="384629"/>
                      <a:pt x="2618015" y="223157"/>
                      <a:pt x="2590801" y="177800"/>
                    </a:cubicBezTo>
                    <a:cubicBezTo>
                      <a:pt x="2563587" y="132443"/>
                      <a:pt x="2442029" y="0"/>
                      <a:pt x="2373086" y="156029"/>
                    </a:cubicBezTo>
                    <a:cubicBezTo>
                      <a:pt x="2304143" y="312058"/>
                      <a:pt x="2229758" y="945244"/>
                      <a:pt x="2177144" y="1113972"/>
                    </a:cubicBezTo>
                    <a:cubicBezTo>
                      <a:pt x="2124530" y="1282700"/>
                      <a:pt x="2090058" y="1155700"/>
                      <a:pt x="2057401" y="1168400"/>
                    </a:cubicBezTo>
                    <a:cubicBezTo>
                      <a:pt x="2024744" y="1181100"/>
                      <a:pt x="2012044" y="1161144"/>
                      <a:pt x="1981201" y="1190172"/>
                    </a:cubicBezTo>
                    <a:cubicBezTo>
                      <a:pt x="1950358" y="1219200"/>
                      <a:pt x="1817916" y="1297215"/>
                      <a:pt x="1872344" y="1342572"/>
                    </a:cubicBezTo>
                    <a:cubicBezTo>
                      <a:pt x="1926772" y="1387929"/>
                      <a:pt x="2151744" y="1389744"/>
                      <a:pt x="2307772" y="1462315"/>
                    </a:cubicBezTo>
                    <a:cubicBezTo>
                      <a:pt x="2463801" y="1534886"/>
                      <a:pt x="2726872" y="1696357"/>
                      <a:pt x="2808515" y="1778000"/>
                    </a:cubicBezTo>
                    <a:cubicBezTo>
                      <a:pt x="2890158" y="1859643"/>
                      <a:pt x="2828472" y="1895929"/>
                      <a:pt x="2797629" y="1952172"/>
                    </a:cubicBezTo>
                    <a:cubicBezTo>
                      <a:pt x="2766786" y="2008415"/>
                      <a:pt x="2676072" y="2068287"/>
                      <a:pt x="2623458" y="2115458"/>
                    </a:cubicBezTo>
                    <a:cubicBezTo>
                      <a:pt x="2570844" y="2162629"/>
                      <a:pt x="2507344" y="2195286"/>
                      <a:pt x="2481944" y="2235200"/>
                    </a:cubicBezTo>
                    <a:cubicBezTo>
                      <a:pt x="2456544" y="2275114"/>
                      <a:pt x="2534558" y="2322286"/>
                      <a:pt x="2471058" y="2354943"/>
                    </a:cubicBezTo>
                    <a:cubicBezTo>
                      <a:pt x="2407558" y="2387600"/>
                      <a:pt x="2198915" y="2394857"/>
                      <a:pt x="2100944" y="2431143"/>
                    </a:cubicBezTo>
                    <a:cubicBezTo>
                      <a:pt x="2002973" y="2467429"/>
                      <a:pt x="1917700" y="2550887"/>
                      <a:pt x="1883229" y="2572658"/>
                    </a:cubicBezTo>
                    <a:cubicBezTo>
                      <a:pt x="1848758" y="2594429"/>
                      <a:pt x="1845129" y="2750458"/>
                      <a:pt x="1894115" y="2561772"/>
                    </a:cubicBezTo>
                    <a:cubicBezTo>
                      <a:pt x="1943101" y="2373086"/>
                      <a:pt x="2177144" y="1440543"/>
                      <a:pt x="2177144" y="1440543"/>
                    </a:cubicBezTo>
                    <a:lnTo>
                      <a:pt x="2177144" y="1440543"/>
                    </a:lnTo>
                    <a:cubicBezTo>
                      <a:pt x="2160815" y="1438729"/>
                      <a:pt x="2095501" y="1420587"/>
                      <a:pt x="2079172" y="1429658"/>
                    </a:cubicBezTo>
                    <a:cubicBezTo>
                      <a:pt x="2062843" y="1438729"/>
                      <a:pt x="2129972" y="1270001"/>
                      <a:pt x="2079172" y="1494972"/>
                    </a:cubicBezTo>
                    <a:cubicBezTo>
                      <a:pt x="2028372" y="1719943"/>
                      <a:pt x="1825172" y="2567215"/>
                      <a:pt x="1774372" y="2779486"/>
                    </a:cubicBezTo>
                    <a:cubicBezTo>
                      <a:pt x="1723572" y="2991757"/>
                      <a:pt x="1814286" y="2735943"/>
                      <a:pt x="1774372" y="2768600"/>
                    </a:cubicBezTo>
                    <a:cubicBezTo>
                      <a:pt x="1734458" y="2801257"/>
                      <a:pt x="1603829" y="2906486"/>
                      <a:pt x="1534886" y="2975429"/>
                    </a:cubicBezTo>
                    <a:cubicBezTo>
                      <a:pt x="1465943" y="3044372"/>
                      <a:pt x="1420586" y="3073401"/>
                      <a:pt x="1360715" y="3182258"/>
                    </a:cubicBezTo>
                    <a:cubicBezTo>
                      <a:pt x="1300844" y="3291115"/>
                      <a:pt x="1273629" y="3499758"/>
                      <a:pt x="1175658" y="3628572"/>
                    </a:cubicBezTo>
                    <a:cubicBezTo>
                      <a:pt x="1077687" y="3757386"/>
                      <a:pt x="841829" y="3886200"/>
                      <a:pt x="772886" y="3955143"/>
                    </a:cubicBezTo>
                    <a:cubicBezTo>
                      <a:pt x="703943" y="4024086"/>
                      <a:pt x="849087" y="3937000"/>
                      <a:pt x="762001" y="4042229"/>
                    </a:cubicBezTo>
                    <a:cubicBezTo>
                      <a:pt x="674915" y="4147458"/>
                      <a:pt x="250372" y="4586515"/>
                      <a:pt x="250372" y="4586515"/>
                    </a:cubicBezTo>
                    <a:lnTo>
                      <a:pt x="250372" y="4586515"/>
                    </a:lnTo>
                    <a:cubicBezTo>
                      <a:pt x="221344" y="4622801"/>
                      <a:pt x="116115" y="4760686"/>
                      <a:pt x="76201" y="4804229"/>
                    </a:cubicBezTo>
                    <a:cubicBezTo>
                      <a:pt x="36287" y="4847772"/>
                      <a:pt x="21772" y="4780644"/>
                      <a:pt x="10886" y="4847772"/>
                    </a:cubicBezTo>
                    <a:cubicBezTo>
                      <a:pt x="0" y="4914901"/>
                      <a:pt x="0" y="5118100"/>
                      <a:pt x="10886" y="5207000"/>
                    </a:cubicBezTo>
                    <a:cubicBezTo>
                      <a:pt x="21772" y="5295900"/>
                      <a:pt x="30844" y="5386615"/>
                      <a:pt x="76201" y="5381172"/>
                    </a:cubicBezTo>
                    <a:cubicBezTo>
                      <a:pt x="121558" y="5375729"/>
                      <a:pt x="230415" y="5248729"/>
                      <a:pt x="283029" y="5174343"/>
                    </a:cubicBezTo>
                    <a:cubicBezTo>
                      <a:pt x="335643" y="5099957"/>
                      <a:pt x="297543" y="5067301"/>
                      <a:pt x="391886" y="4934858"/>
                    </a:cubicBezTo>
                    <a:cubicBezTo>
                      <a:pt x="486229" y="4802415"/>
                      <a:pt x="685800" y="4474029"/>
                      <a:pt x="849086" y="4379686"/>
                    </a:cubicBezTo>
                    <a:cubicBezTo>
                      <a:pt x="1012372" y="4285343"/>
                      <a:pt x="1329872" y="4161971"/>
                      <a:pt x="1371601" y="4368800"/>
                    </a:cubicBezTo>
                    <a:cubicBezTo>
                      <a:pt x="1413330" y="4575629"/>
                      <a:pt x="1144815" y="5413829"/>
                      <a:pt x="1099458" y="5620658"/>
                    </a:cubicBezTo>
                    <a:cubicBezTo>
                      <a:pt x="1054101" y="5827487"/>
                      <a:pt x="1083130" y="5615215"/>
                      <a:pt x="1099458" y="5609772"/>
                    </a:cubicBezTo>
                    <a:cubicBezTo>
                      <a:pt x="1115786" y="5604329"/>
                      <a:pt x="1132115" y="5785757"/>
                      <a:pt x="1197429" y="5588000"/>
                    </a:cubicBezTo>
                    <a:cubicBezTo>
                      <a:pt x="1262743" y="5390243"/>
                      <a:pt x="1438730" y="4633686"/>
                      <a:pt x="1491344" y="4423229"/>
                    </a:cubicBezTo>
                    <a:cubicBezTo>
                      <a:pt x="1543958" y="4212772"/>
                      <a:pt x="1420587" y="4361544"/>
                      <a:pt x="1513115" y="4325258"/>
                    </a:cubicBezTo>
                    <a:cubicBezTo>
                      <a:pt x="1605643" y="4288972"/>
                      <a:pt x="1948544" y="4227287"/>
                      <a:pt x="2046515" y="4205515"/>
                    </a:cubicBezTo>
                    <a:cubicBezTo>
                      <a:pt x="2144487" y="4183744"/>
                      <a:pt x="2097316" y="4132943"/>
                      <a:pt x="2100944" y="4194629"/>
                    </a:cubicBezTo>
                    <a:cubicBezTo>
                      <a:pt x="2104572" y="4256315"/>
                      <a:pt x="2079172" y="4452258"/>
                      <a:pt x="2068286" y="4575629"/>
                    </a:cubicBezTo>
                    <a:cubicBezTo>
                      <a:pt x="2057400" y="4699000"/>
                      <a:pt x="2028372" y="4842330"/>
                      <a:pt x="2035629" y="4934858"/>
                    </a:cubicBezTo>
                    <a:cubicBezTo>
                      <a:pt x="2042886" y="5027387"/>
                      <a:pt x="2048329" y="5145314"/>
                      <a:pt x="2111829" y="5130800"/>
                    </a:cubicBezTo>
                    <a:cubicBezTo>
                      <a:pt x="2175329" y="5116286"/>
                      <a:pt x="2334986" y="4969329"/>
                      <a:pt x="2416629" y="4847772"/>
                    </a:cubicBezTo>
                    <a:cubicBezTo>
                      <a:pt x="2498272" y="4726215"/>
                      <a:pt x="2556329" y="4492172"/>
                      <a:pt x="2601686" y="4401458"/>
                    </a:cubicBezTo>
                    <a:cubicBezTo>
                      <a:pt x="2647043" y="4310744"/>
                      <a:pt x="2612572" y="4341586"/>
                      <a:pt x="2688772" y="4303486"/>
                    </a:cubicBezTo>
                    <a:cubicBezTo>
                      <a:pt x="2764972" y="4265386"/>
                      <a:pt x="2979057" y="4221844"/>
                      <a:pt x="3058886" y="4172858"/>
                    </a:cubicBezTo>
                    <a:cubicBezTo>
                      <a:pt x="3138715" y="4123872"/>
                      <a:pt x="3086101" y="4053115"/>
                      <a:pt x="3167744" y="4009572"/>
                    </a:cubicBezTo>
                    <a:cubicBezTo>
                      <a:pt x="3249387" y="3966029"/>
                      <a:pt x="3458030" y="3960586"/>
                      <a:pt x="3548744" y="3911600"/>
                    </a:cubicBezTo>
                    <a:cubicBezTo>
                      <a:pt x="3639458" y="3862614"/>
                      <a:pt x="3681186" y="3808186"/>
                      <a:pt x="3712029" y="3715658"/>
                    </a:cubicBezTo>
                    <a:cubicBezTo>
                      <a:pt x="3742872" y="3623130"/>
                      <a:pt x="3673930" y="3390900"/>
                      <a:pt x="3733801" y="3356429"/>
                    </a:cubicBezTo>
                    <a:cubicBezTo>
                      <a:pt x="3793672" y="3321958"/>
                      <a:pt x="3913415" y="3476172"/>
                      <a:pt x="4071258" y="3508829"/>
                    </a:cubicBezTo>
                    <a:cubicBezTo>
                      <a:pt x="4229101" y="3541486"/>
                      <a:pt x="4566558" y="3514272"/>
                      <a:pt x="4680858" y="3552372"/>
                    </a:cubicBezTo>
                    <a:cubicBezTo>
                      <a:pt x="4795158" y="3590472"/>
                      <a:pt x="4579258" y="3568701"/>
                      <a:pt x="4757058" y="3737429"/>
                    </a:cubicBezTo>
                    <a:cubicBezTo>
                      <a:pt x="4934858" y="3906158"/>
                      <a:pt x="5513615" y="4412343"/>
                      <a:pt x="5747658" y="4564743"/>
                    </a:cubicBezTo>
                    <a:cubicBezTo>
                      <a:pt x="5981701" y="4717143"/>
                      <a:pt x="6083301" y="4671786"/>
                      <a:pt x="6161315" y="4651829"/>
                    </a:cubicBezTo>
                    <a:cubicBezTo>
                      <a:pt x="6239329" y="4631872"/>
                      <a:pt x="6281058" y="4503057"/>
                      <a:pt x="6215744" y="4445000"/>
                    </a:cubicBezTo>
                    <a:cubicBezTo>
                      <a:pt x="6150430" y="4386943"/>
                      <a:pt x="5958115" y="4445000"/>
                      <a:pt x="5769429" y="4303486"/>
                    </a:cubicBezTo>
                    <a:cubicBezTo>
                      <a:pt x="5580743" y="4161972"/>
                      <a:pt x="5203372" y="3733801"/>
                      <a:pt x="5083629" y="3595915"/>
                    </a:cubicBezTo>
                    <a:cubicBezTo>
                      <a:pt x="4963886" y="3458029"/>
                      <a:pt x="5070929" y="3523343"/>
                      <a:pt x="5050972" y="3476172"/>
                    </a:cubicBezTo>
                    <a:cubicBezTo>
                      <a:pt x="5031015" y="3429001"/>
                      <a:pt x="5007429" y="3376386"/>
                      <a:pt x="4963886" y="3312886"/>
                    </a:cubicBezTo>
                    <a:cubicBezTo>
                      <a:pt x="4920343" y="3249386"/>
                      <a:pt x="4813301" y="3191329"/>
                      <a:pt x="4789715" y="3095172"/>
                    </a:cubicBezTo>
                    <a:cubicBezTo>
                      <a:pt x="4766129" y="2999015"/>
                      <a:pt x="4869543" y="2841172"/>
                      <a:pt x="4822372" y="2735943"/>
                    </a:cubicBezTo>
                    <a:cubicBezTo>
                      <a:pt x="4775201" y="2630714"/>
                      <a:pt x="4575629" y="2501900"/>
                      <a:pt x="4506686" y="2463800"/>
                    </a:cubicBezTo>
                    <a:cubicBezTo>
                      <a:pt x="4437743" y="2425700"/>
                      <a:pt x="4439558" y="2547257"/>
                      <a:pt x="4408715" y="2507343"/>
                    </a:cubicBezTo>
                    <a:cubicBezTo>
                      <a:pt x="4377872" y="2467429"/>
                      <a:pt x="4397829" y="2295072"/>
                      <a:pt x="4321629" y="2224315"/>
                    </a:cubicBezTo>
                    <a:cubicBezTo>
                      <a:pt x="4245429" y="2153558"/>
                      <a:pt x="4036786" y="2119086"/>
                      <a:pt x="3951515" y="2082800"/>
                    </a:cubicBezTo>
                    <a:cubicBezTo>
                      <a:pt x="3866244" y="2046514"/>
                      <a:pt x="3857173" y="2046514"/>
                      <a:pt x="3810001" y="2006600"/>
                    </a:cubicBezTo>
                    <a:cubicBezTo>
                      <a:pt x="3762830" y="1966686"/>
                      <a:pt x="3746500" y="1897743"/>
                      <a:pt x="3668486" y="1843315"/>
                    </a:cubicBezTo>
                    <a:cubicBezTo>
                      <a:pt x="3590472" y="1788887"/>
                      <a:pt x="3454401" y="1738086"/>
                      <a:pt x="3341915" y="1680029"/>
                    </a:cubicBezTo>
                    <a:cubicBezTo>
                      <a:pt x="3229429" y="1621972"/>
                      <a:pt x="3075215" y="1525815"/>
                      <a:pt x="2993572" y="1494972"/>
                    </a:cubicBezTo>
                    <a:cubicBezTo>
                      <a:pt x="2911929" y="1464129"/>
                      <a:pt x="2899229" y="1507672"/>
                      <a:pt x="2852058" y="1494972"/>
                    </a:cubicBezTo>
                    <a:cubicBezTo>
                      <a:pt x="2804887" y="1482272"/>
                      <a:pt x="2795815" y="1460501"/>
                      <a:pt x="2710544" y="1418772"/>
                    </a:cubicBezTo>
                    <a:cubicBezTo>
                      <a:pt x="2625273" y="1377043"/>
                      <a:pt x="2411186" y="1282700"/>
                      <a:pt x="2340429" y="1244600"/>
                    </a:cubicBezTo>
                    <a:cubicBezTo>
                      <a:pt x="2269672" y="1206500"/>
                      <a:pt x="2286001" y="1190172"/>
                      <a:pt x="2286001" y="1190172"/>
                    </a:cubicBezTo>
                    <a:cubicBezTo>
                      <a:pt x="2267858" y="1172029"/>
                      <a:pt x="2211615" y="1279072"/>
                      <a:pt x="2231572" y="1135743"/>
                    </a:cubicBezTo>
                    <a:cubicBezTo>
                      <a:pt x="2251529" y="992414"/>
                      <a:pt x="2374901" y="469900"/>
                      <a:pt x="2405744" y="330200"/>
                    </a:cubicBezTo>
                    <a:cubicBezTo>
                      <a:pt x="2436587" y="190500"/>
                      <a:pt x="2409372" y="322943"/>
                      <a:pt x="2416629" y="297543"/>
                    </a:cubicBezTo>
                    <a:cubicBezTo>
                      <a:pt x="2423886" y="272143"/>
                      <a:pt x="2431143" y="186871"/>
                      <a:pt x="2449286" y="177800"/>
                    </a:cubicBezTo>
                    <a:cubicBezTo>
                      <a:pt x="2467429" y="168729"/>
                      <a:pt x="2520043" y="199572"/>
                      <a:pt x="2525486" y="243115"/>
                    </a:cubicBezTo>
                    <a:cubicBezTo>
                      <a:pt x="2530929" y="286658"/>
                      <a:pt x="2478315" y="404587"/>
                      <a:pt x="2481944" y="439058"/>
                    </a:cubicBezTo>
                    <a:cubicBezTo>
                      <a:pt x="2485573" y="473529"/>
                      <a:pt x="2518229" y="471715"/>
                      <a:pt x="2536372" y="428172"/>
                    </a:cubicBezTo>
                    <a:close/>
                  </a:path>
                </a:pathLst>
              </a:custGeom>
              <a:blipFill>
                <a:blip r:embed="rId30" cstate="print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자유형 12"/>
              <p:cNvSpPr/>
              <p:nvPr/>
            </p:nvSpPr>
            <p:spPr>
              <a:xfrm>
                <a:off x="6467907" y="4572008"/>
                <a:ext cx="576002" cy="756000"/>
              </a:xfrm>
              <a:custGeom>
                <a:avLst/>
                <a:gdLst>
                  <a:gd name="connsiteX0" fmla="*/ 1948543 w 4227286"/>
                  <a:gd name="connsiteY0" fmla="*/ 798286 h 5560785"/>
                  <a:gd name="connsiteX1" fmla="*/ 1839686 w 4227286"/>
                  <a:gd name="connsiteY1" fmla="*/ 656771 h 5560785"/>
                  <a:gd name="connsiteX2" fmla="*/ 1524000 w 4227286"/>
                  <a:gd name="connsiteY2" fmla="*/ 493486 h 5560785"/>
                  <a:gd name="connsiteX3" fmla="*/ 1186543 w 4227286"/>
                  <a:gd name="connsiteY3" fmla="*/ 210457 h 5560785"/>
                  <a:gd name="connsiteX4" fmla="*/ 903514 w 4227286"/>
                  <a:gd name="connsiteY4" fmla="*/ 25400 h 5560785"/>
                  <a:gd name="connsiteX5" fmla="*/ 729343 w 4227286"/>
                  <a:gd name="connsiteY5" fmla="*/ 362857 h 5560785"/>
                  <a:gd name="connsiteX6" fmla="*/ 696686 w 4227286"/>
                  <a:gd name="connsiteY6" fmla="*/ 384629 h 5560785"/>
                  <a:gd name="connsiteX7" fmla="*/ 664028 w 4227286"/>
                  <a:gd name="connsiteY7" fmla="*/ 787400 h 5560785"/>
                  <a:gd name="connsiteX8" fmla="*/ 751114 w 4227286"/>
                  <a:gd name="connsiteY8" fmla="*/ 1124857 h 5560785"/>
                  <a:gd name="connsiteX9" fmla="*/ 587828 w 4227286"/>
                  <a:gd name="connsiteY9" fmla="*/ 1560286 h 5560785"/>
                  <a:gd name="connsiteX10" fmla="*/ 566057 w 4227286"/>
                  <a:gd name="connsiteY10" fmla="*/ 2082800 h 5560785"/>
                  <a:gd name="connsiteX11" fmla="*/ 359228 w 4227286"/>
                  <a:gd name="connsiteY11" fmla="*/ 2572657 h 5560785"/>
                  <a:gd name="connsiteX12" fmla="*/ 108857 w 4227286"/>
                  <a:gd name="connsiteY12" fmla="*/ 2855686 h 5560785"/>
                  <a:gd name="connsiteX13" fmla="*/ 65314 w 4227286"/>
                  <a:gd name="connsiteY13" fmla="*/ 3204029 h 5560785"/>
                  <a:gd name="connsiteX14" fmla="*/ 500743 w 4227286"/>
                  <a:gd name="connsiteY14" fmla="*/ 3291114 h 5560785"/>
                  <a:gd name="connsiteX15" fmla="*/ 685800 w 4227286"/>
                  <a:gd name="connsiteY15" fmla="*/ 3116943 h 5560785"/>
                  <a:gd name="connsiteX16" fmla="*/ 283028 w 4227286"/>
                  <a:gd name="connsiteY16" fmla="*/ 3606800 h 5560785"/>
                  <a:gd name="connsiteX17" fmla="*/ 239486 w 4227286"/>
                  <a:gd name="connsiteY17" fmla="*/ 4238171 h 5560785"/>
                  <a:gd name="connsiteX18" fmla="*/ 152400 w 4227286"/>
                  <a:gd name="connsiteY18" fmla="*/ 4314371 h 5560785"/>
                  <a:gd name="connsiteX19" fmla="*/ 664028 w 4227286"/>
                  <a:gd name="connsiteY19" fmla="*/ 4216400 h 5560785"/>
                  <a:gd name="connsiteX20" fmla="*/ 674914 w 4227286"/>
                  <a:gd name="connsiteY20" fmla="*/ 3933371 h 5560785"/>
                  <a:gd name="connsiteX21" fmla="*/ 1219200 w 4227286"/>
                  <a:gd name="connsiteY21" fmla="*/ 4085771 h 5560785"/>
                  <a:gd name="connsiteX22" fmla="*/ 1643743 w 4227286"/>
                  <a:gd name="connsiteY22" fmla="*/ 4368800 h 5560785"/>
                  <a:gd name="connsiteX23" fmla="*/ 1774371 w 4227286"/>
                  <a:gd name="connsiteY23" fmla="*/ 4586514 h 5560785"/>
                  <a:gd name="connsiteX24" fmla="*/ 1850571 w 4227286"/>
                  <a:gd name="connsiteY24" fmla="*/ 5021943 h 5560785"/>
                  <a:gd name="connsiteX25" fmla="*/ 1785257 w 4227286"/>
                  <a:gd name="connsiteY25" fmla="*/ 5348514 h 5560785"/>
                  <a:gd name="connsiteX26" fmla="*/ 1752600 w 4227286"/>
                  <a:gd name="connsiteY26" fmla="*/ 5413829 h 5560785"/>
                  <a:gd name="connsiteX27" fmla="*/ 2242457 w 4227286"/>
                  <a:gd name="connsiteY27" fmla="*/ 5413829 h 5560785"/>
                  <a:gd name="connsiteX28" fmla="*/ 2220686 w 4227286"/>
                  <a:gd name="connsiteY28" fmla="*/ 5109029 h 5560785"/>
                  <a:gd name="connsiteX29" fmla="*/ 2405743 w 4227286"/>
                  <a:gd name="connsiteY29" fmla="*/ 4782457 h 5560785"/>
                  <a:gd name="connsiteX30" fmla="*/ 3113314 w 4227286"/>
                  <a:gd name="connsiteY30" fmla="*/ 4760686 h 5560785"/>
                  <a:gd name="connsiteX31" fmla="*/ 3156857 w 4227286"/>
                  <a:gd name="connsiteY31" fmla="*/ 5087257 h 5560785"/>
                  <a:gd name="connsiteX32" fmla="*/ 3385457 w 4227286"/>
                  <a:gd name="connsiteY32" fmla="*/ 5381171 h 5560785"/>
                  <a:gd name="connsiteX33" fmla="*/ 3341914 w 4227286"/>
                  <a:gd name="connsiteY33" fmla="*/ 5500914 h 5560785"/>
                  <a:gd name="connsiteX34" fmla="*/ 3918857 w 4227286"/>
                  <a:gd name="connsiteY34" fmla="*/ 5500914 h 5560785"/>
                  <a:gd name="connsiteX35" fmla="*/ 3646714 w 4227286"/>
                  <a:gd name="connsiteY35" fmla="*/ 5141686 h 5560785"/>
                  <a:gd name="connsiteX36" fmla="*/ 3940628 w 4227286"/>
                  <a:gd name="connsiteY36" fmla="*/ 4804229 h 5560785"/>
                  <a:gd name="connsiteX37" fmla="*/ 4191000 w 4227286"/>
                  <a:gd name="connsiteY37" fmla="*/ 4183743 h 5560785"/>
                  <a:gd name="connsiteX38" fmla="*/ 4158343 w 4227286"/>
                  <a:gd name="connsiteY38" fmla="*/ 3791857 h 5560785"/>
                  <a:gd name="connsiteX39" fmla="*/ 3820886 w 4227286"/>
                  <a:gd name="connsiteY39" fmla="*/ 3214914 h 5560785"/>
                  <a:gd name="connsiteX40" fmla="*/ 2939143 w 4227286"/>
                  <a:gd name="connsiteY40" fmla="*/ 2746829 h 5560785"/>
                  <a:gd name="connsiteX41" fmla="*/ 2166257 w 4227286"/>
                  <a:gd name="connsiteY41" fmla="*/ 2540000 h 5560785"/>
                  <a:gd name="connsiteX42" fmla="*/ 1611086 w 4227286"/>
                  <a:gd name="connsiteY42" fmla="*/ 1897743 h 5560785"/>
                  <a:gd name="connsiteX43" fmla="*/ 1654628 w 4227286"/>
                  <a:gd name="connsiteY43" fmla="*/ 1636486 h 5560785"/>
                  <a:gd name="connsiteX44" fmla="*/ 1861457 w 4227286"/>
                  <a:gd name="connsiteY44" fmla="*/ 1778000 h 5560785"/>
                  <a:gd name="connsiteX45" fmla="*/ 1839686 w 4227286"/>
                  <a:gd name="connsiteY45" fmla="*/ 1418771 h 5560785"/>
                  <a:gd name="connsiteX46" fmla="*/ 2002971 w 4227286"/>
                  <a:gd name="connsiteY46" fmla="*/ 1190171 h 5560785"/>
                  <a:gd name="connsiteX47" fmla="*/ 1948543 w 4227286"/>
                  <a:gd name="connsiteY47" fmla="*/ 798286 h 556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27286" h="5560785">
                    <a:moveTo>
                      <a:pt x="1948543" y="798286"/>
                    </a:moveTo>
                    <a:cubicBezTo>
                      <a:pt x="1921329" y="709386"/>
                      <a:pt x="1910443" y="707571"/>
                      <a:pt x="1839686" y="656771"/>
                    </a:cubicBezTo>
                    <a:cubicBezTo>
                      <a:pt x="1768929" y="605971"/>
                      <a:pt x="1632857" y="567872"/>
                      <a:pt x="1524000" y="493486"/>
                    </a:cubicBezTo>
                    <a:cubicBezTo>
                      <a:pt x="1415143" y="419100"/>
                      <a:pt x="1289957" y="288471"/>
                      <a:pt x="1186543" y="210457"/>
                    </a:cubicBezTo>
                    <a:cubicBezTo>
                      <a:pt x="1083129" y="132443"/>
                      <a:pt x="979714" y="0"/>
                      <a:pt x="903514" y="25400"/>
                    </a:cubicBezTo>
                    <a:cubicBezTo>
                      <a:pt x="827314" y="50800"/>
                      <a:pt x="763814" y="302986"/>
                      <a:pt x="729343" y="362857"/>
                    </a:cubicBezTo>
                    <a:cubicBezTo>
                      <a:pt x="694872" y="422728"/>
                      <a:pt x="707572" y="313872"/>
                      <a:pt x="696686" y="384629"/>
                    </a:cubicBezTo>
                    <a:cubicBezTo>
                      <a:pt x="685800" y="455386"/>
                      <a:pt x="654957" y="664029"/>
                      <a:pt x="664028" y="787400"/>
                    </a:cubicBezTo>
                    <a:cubicBezTo>
                      <a:pt x="673099" y="910771"/>
                      <a:pt x="763814" y="996043"/>
                      <a:pt x="751114" y="1124857"/>
                    </a:cubicBezTo>
                    <a:cubicBezTo>
                      <a:pt x="738414" y="1253671"/>
                      <a:pt x="618671" y="1400629"/>
                      <a:pt x="587828" y="1560286"/>
                    </a:cubicBezTo>
                    <a:cubicBezTo>
                      <a:pt x="556985" y="1719943"/>
                      <a:pt x="604157" y="1914072"/>
                      <a:pt x="566057" y="2082800"/>
                    </a:cubicBezTo>
                    <a:cubicBezTo>
                      <a:pt x="527957" y="2251528"/>
                      <a:pt x="435428" y="2443843"/>
                      <a:pt x="359228" y="2572657"/>
                    </a:cubicBezTo>
                    <a:cubicBezTo>
                      <a:pt x="283028" y="2701471"/>
                      <a:pt x="157843" y="2750457"/>
                      <a:pt x="108857" y="2855686"/>
                    </a:cubicBezTo>
                    <a:cubicBezTo>
                      <a:pt x="59871" y="2960915"/>
                      <a:pt x="0" y="3131458"/>
                      <a:pt x="65314" y="3204029"/>
                    </a:cubicBezTo>
                    <a:cubicBezTo>
                      <a:pt x="130628" y="3276600"/>
                      <a:pt x="397329" y="3305628"/>
                      <a:pt x="500743" y="3291114"/>
                    </a:cubicBezTo>
                    <a:cubicBezTo>
                      <a:pt x="604157" y="3276600"/>
                      <a:pt x="722086" y="3064329"/>
                      <a:pt x="685800" y="3116943"/>
                    </a:cubicBezTo>
                    <a:cubicBezTo>
                      <a:pt x="649514" y="3169557"/>
                      <a:pt x="357414" y="3419929"/>
                      <a:pt x="283028" y="3606800"/>
                    </a:cubicBezTo>
                    <a:cubicBezTo>
                      <a:pt x="208642" y="3793671"/>
                      <a:pt x="261257" y="4120243"/>
                      <a:pt x="239486" y="4238171"/>
                    </a:cubicBezTo>
                    <a:cubicBezTo>
                      <a:pt x="217715" y="4356100"/>
                      <a:pt x="81643" y="4317999"/>
                      <a:pt x="152400" y="4314371"/>
                    </a:cubicBezTo>
                    <a:cubicBezTo>
                      <a:pt x="223157" y="4310743"/>
                      <a:pt x="576942" y="4279900"/>
                      <a:pt x="664028" y="4216400"/>
                    </a:cubicBezTo>
                    <a:cubicBezTo>
                      <a:pt x="751114" y="4152900"/>
                      <a:pt x="582385" y="3955143"/>
                      <a:pt x="674914" y="3933371"/>
                    </a:cubicBezTo>
                    <a:cubicBezTo>
                      <a:pt x="767443" y="3911600"/>
                      <a:pt x="1057729" y="4013200"/>
                      <a:pt x="1219200" y="4085771"/>
                    </a:cubicBezTo>
                    <a:cubicBezTo>
                      <a:pt x="1380671" y="4158342"/>
                      <a:pt x="1551215" y="4285343"/>
                      <a:pt x="1643743" y="4368800"/>
                    </a:cubicBezTo>
                    <a:cubicBezTo>
                      <a:pt x="1736271" y="4452257"/>
                      <a:pt x="1739900" y="4477657"/>
                      <a:pt x="1774371" y="4586514"/>
                    </a:cubicBezTo>
                    <a:cubicBezTo>
                      <a:pt x="1808842" y="4695371"/>
                      <a:pt x="1848757" y="4894943"/>
                      <a:pt x="1850571" y="5021943"/>
                    </a:cubicBezTo>
                    <a:cubicBezTo>
                      <a:pt x="1852385" y="5148943"/>
                      <a:pt x="1801585" y="5283200"/>
                      <a:pt x="1785257" y="5348514"/>
                    </a:cubicBezTo>
                    <a:cubicBezTo>
                      <a:pt x="1768929" y="5413828"/>
                      <a:pt x="1676400" y="5402943"/>
                      <a:pt x="1752600" y="5413829"/>
                    </a:cubicBezTo>
                    <a:cubicBezTo>
                      <a:pt x="1828800" y="5424715"/>
                      <a:pt x="2164443" y="5464629"/>
                      <a:pt x="2242457" y="5413829"/>
                    </a:cubicBezTo>
                    <a:cubicBezTo>
                      <a:pt x="2320471" y="5363029"/>
                      <a:pt x="2193472" y="5214258"/>
                      <a:pt x="2220686" y="5109029"/>
                    </a:cubicBezTo>
                    <a:cubicBezTo>
                      <a:pt x="2247900" y="5003800"/>
                      <a:pt x="2256972" y="4840514"/>
                      <a:pt x="2405743" y="4782457"/>
                    </a:cubicBezTo>
                    <a:cubicBezTo>
                      <a:pt x="2554514" y="4724400"/>
                      <a:pt x="2988128" y="4709886"/>
                      <a:pt x="3113314" y="4760686"/>
                    </a:cubicBezTo>
                    <a:cubicBezTo>
                      <a:pt x="3238500" y="4811486"/>
                      <a:pt x="3111500" y="4983843"/>
                      <a:pt x="3156857" y="5087257"/>
                    </a:cubicBezTo>
                    <a:cubicBezTo>
                      <a:pt x="3202214" y="5190671"/>
                      <a:pt x="3354614" y="5312228"/>
                      <a:pt x="3385457" y="5381171"/>
                    </a:cubicBezTo>
                    <a:cubicBezTo>
                      <a:pt x="3416300" y="5450114"/>
                      <a:pt x="3253014" y="5480957"/>
                      <a:pt x="3341914" y="5500914"/>
                    </a:cubicBezTo>
                    <a:cubicBezTo>
                      <a:pt x="3430814" y="5520871"/>
                      <a:pt x="3868057" y="5560785"/>
                      <a:pt x="3918857" y="5500914"/>
                    </a:cubicBezTo>
                    <a:cubicBezTo>
                      <a:pt x="3969657" y="5441043"/>
                      <a:pt x="3643086" y="5257800"/>
                      <a:pt x="3646714" y="5141686"/>
                    </a:cubicBezTo>
                    <a:cubicBezTo>
                      <a:pt x="3650342" y="5025572"/>
                      <a:pt x="3849914" y="4963886"/>
                      <a:pt x="3940628" y="4804229"/>
                    </a:cubicBezTo>
                    <a:cubicBezTo>
                      <a:pt x="4031342" y="4644572"/>
                      <a:pt x="4154714" y="4352472"/>
                      <a:pt x="4191000" y="4183743"/>
                    </a:cubicBezTo>
                    <a:cubicBezTo>
                      <a:pt x="4227286" y="4015014"/>
                      <a:pt x="4220029" y="3953329"/>
                      <a:pt x="4158343" y="3791857"/>
                    </a:cubicBezTo>
                    <a:cubicBezTo>
                      <a:pt x="4096657" y="3630385"/>
                      <a:pt x="4024086" y="3389085"/>
                      <a:pt x="3820886" y="3214914"/>
                    </a:cubicBezTo>
                    <a:cubicBezTo>
                      <a:pt x="3617686" y="3040743"/>
                      <a:pt x="3214914" y="2859315"/>
                      <a:pt x="2939143" y="2746829"/>
                    </a:cubicBezTo>
                    <a:cubicBezTo>
                      <a:pt x="2663372" y="2634343"/>
                      <a:pt x="2387600" y="2681514"/>
                      <a:pt x="2166257" y="2540000"/>
                    </a:cubicBezTo>
                    <a:cubicBezTo>
                      <a:pt x="1944914" y="2398486"/>
                      <a:pt x="1696357" y="2048329"/>
                      <a:pt x="1611086" y="1897743"/>
                    </a:cubicBezTo>
                    <a:cubicBezTo>
                      <a:pt x="1525815" y="1747157"/>
                      <a:pt x="1612900" y="1656443"/>
                      <a:pt x="1654628" y="1636486"/>
                    </a:cubicBezTo>
                    <a:cubicBezTo>
                      <a:pt x="1696356" y="1616529"/>
                      <a:pt x="1830614" y="1814286"/>
                      <a:pt x="1861457" y="1778000"/>
                    </a:cubicBezTo>
                    <a:cubicBezTo>
                      <a:pt x="1892300" y="1741714"/>
                      <a:pt x="1816100" y="1516743"/>
                      <a:pt x="1839686" y="1418771"/>
                    </a:cubicBezTo>
                    <a:cubicBezTo>
                      <a:pt x="1863272" y="1320799"/>
                      <a:pt x="1986643" y="1291771"/>
                      <a:pt x="2002971" y="1190171"/>
                    </a:cubicBezTo>
                    <a:cubicBezTo>
                      <a:pt x="2019300" y="1088571"/>
                      <a:pt x="1975757" y="887186"/>
                      <a:pt x="1948543" y="798286"/>
                    </a:cubicBezTo>
                    <a:close/>
                  </a:path>
                </a:pathLst>
              </a:custGeom>
              <a:blipFill>
                <a:blip r:embed="rId31" cstate="print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자유형 44"/>
            <p:cNvSpPr/>
            <p:nvPr/>
          </p:nvSpPr>
          <p:spPr>
            <a:xfrm>
              <a:off x="5436128" y="3938692"/>
              <a:ext cx="252000" cy="252000"/>
            </a:xfrm>
            <a:custGeom>
              <a:avLst/>
              <a:gdLst>
                <a:gd name="connsiteX0" fmla="*/ 21167 w 283634"/>
                <a:gd name="connsiteY0" fmla="*/ 104987 h 216747"/>
                <a:gd name="connsiteX1" fmla="*/ 26247 w 283634"/>
                <a:gd name="connsiteY1" fmla="*/ 28787 h 216747"/>
                <a:gd name="connsiteX2" fmla="*/ 178647 w 283634"/>
                <a:gd name="connsiteY2" fmla="*/ 44027 h 216747"/>
                <a:gd name="connsiteX3" fmla="*/ 270087 w 283634"/>
                <a:gd name="connsiteY3" fmla="*/ 28787 h 216747"/>
                <a:gd name="connsiteX4" fmla="*/ 259927 w 283634"/>
                <a:gd name="connsiteY4" fmla="*/ 216747 h 21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634" h="216747">
                  <a:moveTo>
                    <a:pt x="21167" y="104987"/>
                  </a:moveTo>
                  <a:cubicBezTo>
                    <a:pt x="10583" y="71967"/>
                    <a:pt x="0" y="38947"/>
                    <a:pt x="26247" y="28787"/>
                  </a:cubicBezTo>
                  <a:cubicBezTo>
                    <a:pt x="52494" y="18627"/>
                    <a:pt x="138007" y="44027"/>
                    <a:pt x="178647" y="44027"/>
                  </a:cubicBezTo>
                  <a:cubicBezTo>
                    <a:pt x="219287" y="44027"/>
                    <a:pt x="256540" y="0"/>
                    <a:pt x="270087" y="28787"/>
                  </a:cubicBezTo>
                  <a:cubicBezTo>
                    <a:pt x="283634" y="57574"/>
                    <a:pt x="271780" y="137160"/>
                    <a:pt x="259927" y="216747"/>
                  </a:cubicBezTo>
                </a:path>
              </a:pathLst>
            </a:custGeom>
            <a:blipFill>
              <a:blip r:embed="rId32" cstate="print">
                <a:lum bright="10000"/>
              </a:blip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05172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41" name="TextBox 40">
            <a:hlinkClick r:id="rId33" action="ppaction://hlinkpres?slideindex=1&amp;slidetitle="/>
          </p:cNvPr>
          <p:cNvSpPr txBox="1"/>
          <p:nvPr/>
        </p:nvSpPr>
        <p:spPr>
          <a:xfrm>
            <a:off x="6156488" y="1196752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야고보서</a:t>
            </a:r>
            <a:r>
              <a:rPr lang="ko-KR" altLang="en-US" spc="-3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-----32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TextBox 30">
            <a:hlinkClick r:id="rId34" action="ppaction://hlinkpres?slideindex=1&amp;slidetitle="/>
          </p:cNvPr>
          <p:cNvSpPr txBox="1"/>
          <p:nvPr/>
        </p:nvSpPr>
        <p:spPr>
          <a:xfrm>
            <a:off x="3527880" y="1196752"/>
            <a:ext cx="24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에베소서</a:t>
            </a:r>
            <a:r>
              <a:rPr lang="ko-KR" altLang="en-US" sz="9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------38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TextBox 38">
            <a:hlinkClick r:id="rId35" action="ppaction://hlinkpres?slideindex=1&amp;slidetitle="/>
          </p:cNvPr>
          <p:cNvSpPr txBox="1"/>
          <p:nvPr/>
        </p:nvSpPr>
        <p:spPr>
          <a:xfrm>
            <a:off x="3527880" y="3770456"/>
            <a:ext cx="23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빌레몬서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-------8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TextBox 41">
            <a:hlinkClick r:id="rId36" action="ppaction://hlinkpres?slideindex=1&amp;slidetitle="/>
          </p:cNvPr>
          <p:cNvSpPr txBox="1"/>
          <p:nvPr/>
        </p:nvSpPr>
        <p:spPr>
          <a:xfrm>
            <a:off x="6156488" y="1556792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베드로전서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---32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" name="TextBox 46">
            <a:hlinkClick r:id="rId37" action="ppaction://hlinkpres?slideindex=1&amp;slidetitle="/>
          </p:cNvPr>
          <p:cNvSpPr txBox="1"/>
          <p:nvPr/>
        </p:nvSpPr>
        <p:spPr>
          <a:xfrm>
            <a:off x="6156488" y="1854116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베드로후서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---20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TextBox 47">
            <a:hlinkClick r:id="rId38" action="ppaction://hlinkpres?slideindex=1&amp;slidetitle="/>
          </p:cNvPr>
          <p:cNvSpPr txBox="1"/>
          <p:nvPr/>
        </p:nvSpPr>
        <p:spPr>
          <a:xfrm>
            <a:off x="6156488" y="2204864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요한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서</a:t>
            </a:r>
            <a:r>
              <a:rPr lang="ko-KR" altLang="en-US" sz="105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------31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TextBox 48">
            <a:hlinkClick r:id="rId39" action="ppaction://hlinkpres?slideindex=1&amp;slidetitle="/>
          </p:cNvPr>
          <p:cNvSpPr txBox="1"/>
          <p:nvPr/>
        </p:nvSpPr>
        <p:spPr>
          <a:xfrm>
            <a:off x="6156488" y="2502188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요한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서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-------6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TextBox 49">
            <a:hlinkClick r:id="rId40" action="ppaction://hlinkpres?slideindex=1&amp;slidetitle="/>
          </p:cNvPr>
          <p:cNvSpPr txBox="1"/>
          <p:nvPr/>
        </p:nvSpPr>
        <p:spPr>
          <a:xfrm>
            <a:off x="6156488" y="2790220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요한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서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-------7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TextBox 50">
            <a:hlinkClick r:id="rId41" action="ppaction://hlinkpres?slideindex=1&amp;slidetitle="/>
          </p:cNvPr>
          <p:cNvSpPr txBox="1"/>
          <p:nvPr/>
        </p:nvSpPr>
        <p:spPr>
          <a:xfrm>
            <a:off x="6156488" y="3150260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유다서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---------9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extBox 51">
            <a:hlinkClick r:id="rId42" action="ppaction://hlinkpres?slideindex=1&amp;slidetitle="/>
          </p:cNvPr>
          <p:cNvSpPr txBox="1"/>
          <p:nvPr/>
        </p:nvSpPr>
        <p:spPr>
          <a:xfrm>
            <a:off x="6156488" y="3563724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•</a:t>
            </a:r>
            <a:r>
              <a:rPr lang="ko-KR" altLang="en-US" dirty="0" smtClean="0">
                <a:solidFill>
                  <a:schemeClr val="bg1"/>
                </a:solidFill>
              </a:rPr>
              <a:t>요한계시록</a:t>
            </a:r>
            <a:r>
              <a:rPr lang="en-US" altLang="ko-KR" dirty="0" smtClean="0">
                <a:solidFill>
                  <a:schemeClr val="bg1"/>
                </a:solidFill>
              </a:rPr>
              <a:t>--105</a:t>
            </a:r>
            <a:r>
              <a:rPr lang="ko-KR" altLang="en-US" dirty="0" smtClean="0">
                <a:solidFill>
                  <a:schemeClr val="bg1"/>
                </a:solidFill>
              </a:rPr>
              <a:t>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683568" y="1088792"/>
            <a:ext cx="2556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hlinkClick r:id="rId43" action="ppaction://hlinkpres?slideindex=1&amp;slidetitle="/>
          </p:cNvPr>
          <p:cNvSpPr txBox="1"/>
          <p:nvPr/>
        </p:nvSpPr>
        <p:spPr>
          <a:xfrm>
            <a:off x="861667" y="1124744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rgbClr val="FF33CC"/>
                </a:solidFill>
              </a:rPr>
              <a:t>†</a:t>
            </a:r>
            <a:r>
              <a:rPr lang="ko-KR" altLang="en-US" spc="-150" smtClean="0">
                <a:solidFill>
                  <a:schemeClr val="bg1"/>
                </a:solidFill>
              </a:rPr>
              <a:t>신약을 한 눈에</a:t>
            </a:r>
            <a:r>
              <a:rPr lang="ko-KR" altLang="en-US" sz="1100" spc="-150" smtClean="0">
                <a:solidFill>
                  <a:schemeClr val="bg1"/>
                </a:solidFill>
              </a:rPr>
              <a:t> </a:t>
            </a:r>
            <a:r>
              <a:rPr lang="en-US" altLang="ko-KR" smtClean="0">
                <a:solidFill>
                  <a:schemeClr val="bg1"/>
                </a:solidFill>
              </a:rPr>
              <a:t>--</a:t>
            </a:r>
            <a:r>
              <a:rPr lang="en-US" altLang="ko-KR" spc="-150" smtClean="0">
                <a:solidFill>
                  <a:schemeClr val="bg1"/>
                </a:solidFill>
              </a:rPr>
              <a:t>8</a:t>
            </a:r>
            <a:r>
              <a:rPr lang="ko-KR" altLang="en-US" spc="-150" smtClean="0">
                <a:solidFill>
                  <a:schemeClr val="bg1"/>
                </a:solidFill>
              </a:rPr>
              <a:t>분</a:t>
            </a:r>
            <a:endParaRPr lang="ko-KR" altLang="en-US" spc="-150">
              <a:solidFill>
                <a:schemeClr val="bg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6012440" y="4113136"/>
            <a:ext cx="2484000" cy="504000"/>
          </a:xfrm>
          <a:prstGeom prst="rect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hlinkClick r:id="rId44" action="ppaction://hlinkpres?slideindex=1&amp;slidetitle="/>
          </p:cNvPr>
          <p:cNvSpPr txBox="1"/>
          <p:nvPr/>
        </p:nvSpPr>
        <p:spPr>
          <a:xfrm>
            <a:off x="6012160" y="4077072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† </a:t>
            </a:r>
            <a:r>
              <a:rPr lang="ko-KR" altLang="en-US" spc="-150" dirty="0" smtClean="0">
                <a:solidFill>
                  <a:schemeClr val="bg1"/>
                </a:solidFill>
              </a:rPr>
              <a:t>사도들의 순교</a:t>
            </a:r>
            <a:r>
              <a:rPr lang="en-US" altLang="ko-KR" dirty="0" smtClean="0">
                <a:solidFill>
                  <a:schemeClr val="bg1"/>
                </a:solidFill>
              </a:rPr>
              <a:t>--13</a:t>
            </a:r>
            <a:r>
              <a:rPr lang="ko-KR" altLang="en-US" spc="-150" dirty="0" smtClean="0">
                <a:solidFill>
                  <a:schemeClr val="bg1"/>
                </a:solidFill>
              </a:rPr>
              <a:t>분</a:t>
            </a:r>
            <a:endParaRPr lang="ko-KR" altLang="en-US" spc="-150" dirty="0">
              <a:solidFill>
                <a:schemeClr val="bg1"/>
              </a:solidFill>
            </a:endParaRPr>
          </a:p>
        </p:txBody>
      </p:sp>
      <p:cxnSp>
        <p:nvCxnSpPr>
          <p:cNvPr id="75" name="직선 연결선 74"/>
          <p:cNvCxnSpPr/>
          <p:nvPr/>
        </p:nvCxnSpPr>
        <p:spPr>
          <a:xfrm>
            <a:off x="539552" y="4653136"/>
            <a:ext cx="8100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hlinkClick r:id="rId45" action="ppaction://hlinkpres?slideindex=1&amp;slidetitle="/>
          </p:cNvPr>
          <p:cNvSpPr txBox="1"/>
          <p:nvPr/>
        </p:nvSpPr>
        <p:spPr>
          <a:xfrm>
            <a:off x="3563888" y="4221088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히브리서</a:t>
            </a:r>
            <a:r>
              <a:rPr lang="ko-KR" altLang="en-US" sz="14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-----86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0232" y="436510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</a:rPr>
              <a:t>†</a:t>
            </a:r>
            <a:r>
              <a:rPr lang="en-US" altLang="ko-KR" sz="1400" dirty="0" smtClean="0">
                <a:solidFill>
                  <a:srgbClr val="C00000"/>
                </a:solidFill>
              </a:rPr>
              <a:t> </a:t>
            </a:r>
            <a:r>
              <a:rPr lang="ko-KR" altLang="en-US" sz="1400" dirty="0" smtClean="0">
                <a:solidFill>
                  <a:srgbClr val="FFFF00"/>
                </a:solidFill>
              </a:rPr>
              <a:t>계 </a:t>
            </a:r>
            <a:r>
              <a:rPr lang="en-US" altLang="ko-KR" sz="1400" dirty="0" smtClean="0">
                <a:solidFill>
                  <a:srgbClr val="FFFF00"/>
                </a:solidFill>
              </a:rPr>
              <a:t>26</a:t>
            </a:r>
            <a:r>
              <a:rPr lang="ko-KR" altLang="en-US" sz="1400" dirty="0" smtClean="0">
                <a:solidFill>
                  <a:srgbClr val="FFFF00"/>
                </a:solidFill>
              </a:rPr>
              <a:t>시간 </a:t>
            </a:r>
            <a:r>
              <a:rPr lang="en-US" altLang="ko-KR" sz="1400" dirty="0" smtClean="0">
                <a:solidFill>
                  <a:srgbClr val="FFFF00"/>
                </a:solidFill>
              </a:rPr>
              <a:t>10</a:t>
            </a:r>
            <a:r>
              <a:rPr lang="ko-KR" altLang="en-US" sz="1400" dirty="0" smtClean="0">
                <a:solidFill>
                  <a:srgbClr val="FFFF00"/>
                </a:solidFill>
              </a:rPr>
              <a:t>분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76" name="자유형 75"/>
          <p:cNvSpPr/>
          <p:nvPr/>
        </p:nvSpPr>
        <p:spPr>
          <a:xfrm>
            <a:off x="4572000" y="4797152"/>
            <a:ext cx="792000" cy="360000"/>
          </a:xfrm>
          <a:custGeom>
            <a:avLst/>
            <a:gdLst>
              <a:gd name="connsiteX0" fmla="*/ 0 w 2623457"/>
              <a:gd name="connsiteY0" fmla="*/ 0 h 794657"/>
              <a:gd name="connsiteX1" fmla="*/ 2623457 w 2623457"/>
              <a:gd name="connsiteY1" fmla="*/ 32657 h 794657"/>
              <a:gd name="connsiteX2" fmla="*/ 0 w 2623457"/>
              <a:gd name="connsiteY2" fmla="*/ 794657 h 794657"/>
              <a:gd name="connsiteX3" fmla="*/ 0 w 2623457"/>
              <a:gd name="connsiteY3" fmla="*/ 0 h 7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57" h="794657">
                <a:moveTo>
                  <a:pt x="0" y="0"/>
                </a:moveTo>
                <a:lnTo>
                  <a:pt x="2623457" y="32657"/>
                </a:lnTo>
                <a:lnTo>
                  <a:pt x="0" y="7946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자유형 83"/>
          <p:cNvSpPr/>
          <p:nvPr/>
        </p:nvSpPr>
        <p:spPr>
          <a:xfrm>
            <a:off x="5544440" y="4797152"/>
            <a:ext cx="2988000" cy="396000"/>
          </a:xfrm>
          <a:custGeom>
            <a:avLst/>
            <a:gdLst>
              <a:gd name="connsiteX0" fmla="*/ 0 w 5290457"/>
              <a:gd name="connsiteY0" fmla="*/ 990600 h 1077686"/>
              <a:gd name="connsiteX1" fmla="*/ 5246914 w 5290457"/>
              <a:gd name="connsiteY1" fmla="*/ 1077686 h 1077686"/>
              <a:gd name="connsiteX2" fmla="*/ 5290457 w 5290457"/>
              <a:gd name="connsiteY2" fmla="*/ 0 h 1077686"/>
              <a:gd name="connsiteX3" fmla="*/ 0 w 5290457"/>
              <a:gd name="connsiteY3" fmla="*/ 990600 h 10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0457" h="1077686">
                <a:moveTo>
                  <a:pt x="0" y="990600"/>
                </a:moveTo>
                <a:lnTo>
                  <a:pt x="5246914" y="1077686"/>
                </a:lnTo>
                <a:lnTo>
                  <a:pt x="5290457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5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그룹 85"/>
          <p:cNvGrpSpPr/>
          <p:nvPr/>
        </p:nvGrpSpPr>
        <p:grpSpPr>
          <a:xfrm>
            <a:off x="755576" y="6165304"/>
            <a:ext cx="1368152" cy="307777"/>
            <a:chOff x="3289051" y="6289575"/>
            <a:chExt cx="1368152" cy="307777"/>
          </a:xfrm>
        </p:grpSpPr>
        <p:sp>
          <p:nvSpPr>
            <p:cNvPr id="87" name="타원 86"/>
            <p:cNvSpPr/>
            <p:nvPr/>
          </p:nvSpPr>
          <p:spPr>
            <a:xfrm>
              <a:off x="3289051" y="6309320"/>
              <a:ext cx="432000" cy="25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07904" y="6289575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pc="-150" smtClean="0"/>
                <a:t>복음서 </a:t>
              </a:r>
              <a:r>
                <a:rPr lang="en-US" altLang="ko-KR" sz="1400" spc="-150" smtClean="0"/>
                <a:t>4</a:t>
              </a:r>
              <a:r>
                <a:rPr lang="ko-KR" altLang="en-US" sz="1400" spc="-150" smtClean="0"/>
                <a:t>권</a:t>
              </a:r>
              <a:endParaRPr lang="ko-KR" altLang="en-US" sz="1400" spc="-150"/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2123728" y="6165304"/>
            <a:ext cx="1324696" cy="307777"/>
            <a:chOff x="3332507" y="6289575"/>
            <a:chExt cx="1324696" cy="307777"/>
          </a:xfrm>
        </p:grpSpPr>
        <p:sp>
          <p:nvSpPr>
            <p:cNvPr id="90" name="타원 89"/>
            <p:cNvSpPr/>
            <p:nvPr/>
          </p:nvSpPr>
          <p:spPr>
            <a:xfrm>
              <a:off x="3332507" y="6309320"/>
              <a:ext cx="43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07904" y="6289575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pc="-150" smtClean="0"/>
                <a:t>역사서 </a:t>
              </a:r>
              <a:r>
                <a:rPr lang="en-US" altLang="ko-KR" sz="1400" spc="-150" smtClean="0"/>
                <a:t>1</a:t>
              </a:r>
              <a:r>
                <a:rPr lang="ko-KR" altLang="en-US" sz="1400" spc="-150" smtClean="0"/>
                <a:t>권</a:t>
              </a:r>
              <a:endParaRPr lang="ko-KR" altLang="en-US" sz="1400" spc="-150"/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3491880" y="6165304"/>
            <a:ext cx="1768727" cy="307777"/>
            <a:chOff x="3332507" y="6289575"/>
            <a:chExt cx="1768727" cy="307777"/>
          </a:xfrm>
        </p:grpSpPr>
        <p:sp>
          <p:nvSpPr>
            <p:cNvPr id="93" name="타원 92"/>
            <p:cNvSpPr/>
            <p:nvPr/>
          </p:nvSpPr>
          <p:spPr>
            <a:xfrm>
              <a:off x="3332507" y="6309320"/>
              <a:ext cx="432000" cy="25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707904" y="6289575"/>
              <a:ext cx="13933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pc="-150" smtClean="0"/>
                <a:t>바울 서신서 </a:t>
              </a:r>
              <a:r>
                <a:rPr lang="en-US" altLang="ko-KR" sz="1400" spc="-150" smtClean="0"/>
                <a:t>13</a:t>
              </a:r>
              <a:r>
                <a:rPr lang="ko-KR" altLang="en-US" sz="1400" spc="-150" smtClean="0"/>
                <a:t>권</a:t>
              </a:r>
              <a:endParaRPr lang="ko-KR" altLang="en-US" sz="1400" spc="-150"/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5292080" y="6165304"/>
            <a:ext cx="1727097" cy="307777"/>
            <a:chOff x="3332459" y="6289575"/>
            <a:chExt cx="1727097" cy="307777"/>
          </a:xfrm>
        </p:grpSpPr>
        <p:sp>
          <p:nvSpPr>
            <p:cNvPr id="96" name="타원 95"/>
            <p:cNvSpPr/>
            <p:nvPr/>
          </p:nvSpPr>
          <p:spPr>
            <a:xfrm>
              <a:off x="3332459" y="6309320"/>
              <a:ext cx="432000" cy="25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07904" y="6289575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pc="-150" smtClean="0"/>
                <a:t>일반 서신서 </a:t>
              </a:r>
              <a:r>
                <a:rPr lang="en-US" altLang="ko-KR" sz="1400" spc="-150" smtClean="0"/>
                <a:t>8</a:t>
              </a:r>
              <a:r>
                <a:rPr lang="ko-KR" altLang="en-US" sz="1400" spc="-150" smtClean="0"/>
                <a:t>권</a:t>
              </a:r>
              <a:endParaRPr lang="ko-KR" altLang="en-US" sz="1400" spc="-150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7020272" y="6165304"/>
            <a:ext cx="1440160" cy="307777"/>
            <a:chOff x="3332459" y="6289575"/>
            <a:chExt cx="1440160" cy="307777"/>
          </a:xfrm>
        </p:grpSpPr>
        <p:sp>
          <p:nvSpPr>
            <p:cNvPr id="99" name="타원 98"/>
            <p:cNvSpPr/>
            <p:nvPr/>
          </p:nvSpPr>
          <p:spPr>
            <a:xfrm>
              <a:off x="3332459" y="6309320"/>
              <a:ext cx="432000" cy="25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07904" y="6289575"/>
              <a:ext cx="10647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mtClean="0"/>
                <a:t>예언서 </a:t>
              </a:r>
              <a:r>
                <a:rPr lang="en-US" altLang="ko-KR" sz="1400" smtClean="0"/>
                <a:t>1</a:t>
              </a:r>
              <a:r>
                <a:rPr lang="ko-KR" altLang="en-US" sz="1400" smtClean="0"/>
                <a:t>권</a:t>
              </a:r>
              <a:endParaRPr lang="ko-KR" altLang="en-US" sz="1400"/>
            </a:p>
          </p:txBody>
        </p:sp>
      </p:grpSp>
      <p:sp>
        <p:nvSpPr>
          <p:cNvPr id="101" name="자유형 100"/>
          <p:cNvSpPr/>
          <p:nvPr/>
        </p:nvSpPr>
        <p:spPr>
          <a:xfrm>
            <a:off x="8136440" y="4941168"/>
            <a:ext cx="396000" cy="252000"/>
          </a:xfrm>
          <a:custGeom>
            <a:avLst/>
            <a:gdLst>
              <a:gd name="connsiteX0" fmla="*/ 54428 w 1785257"/>
              <a:gd name="connsiteY0" fmla="*/ 1121229 h 1121229"/>
              <a:gd name="connsiteX1" fmla="*/ 1763486 w 1785257"/>
              <a:gd name="connsiteY1" fmla="*/ 1121229 h 1121229"/>
              <a:gd name="connsiteX2" fmla="*/ 1785257 w 1785257"/>
              <a:gd name="connsiteY2" fmla="*/ 0 h 1121229"/>
              <a:gd name="connsiteX3" fmla="*/ 0 w 1785257"/>
              <a:gd name="connsiteY3" fmla="*/ 1099457 h 1121229"/>
              <a:gd name="connsiteX4" fmla="*/ 54428 w 1785257"/>
              <a:gd name="connsiteY4" fmla="*/ 1121229 h 11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257" h="1121229">
                <a:moveTo>
                  <a:pt x="54428" y="1121229"/>
                </a:moveTo>
                <a:lnTo>
                  <a:pt x="1763486" y="1121229"/>
                </a:lnTo>
                <a:lnTo>
                  <a:pt x="1785257" y="0"/>
                </a:lnTo>
                <a:lnTo>
                  <a:pt x="0" y="1099457"/>
                </a:lnTo>
                <a:lnTo>
                  <a:pt x="54428" y="112122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TextBox 84">
            <a:hlinkClick r:id="rId27" action="ppaction://hlinkpres?slideindex=1&amp;slidetitle="/>
          </p:cNvPr>
          <p:cNvSpPr txBox="1"/>
          <p:nvPr/>
        </p:nvSpPr>
        <p:spPr>
          <a:xfrm>
            <a:off x="4528917" y="4787860"/>
            <a:ext cx="397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mtClean="0">
                <a:solidFill>
                  <a:srgbClr val="FF0000"/>
                </a:solidFill>
              </a:rPr>
              <a:t>†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신약 </a:t>
            </a:r>
            <a:r>
              <a:rPr lang="ko-KR" altLang="en-US" err="1" smtClean="0">
                <a:solidFill>
                  <a:schemeClr val="bg2">
                    <a:lumMod val="10000"/>
                  </a:schemeClr>
                </a:solidFill>
              </a:rPr>
              <a:t>미리보기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  <a:latin typeface="HY목판L" pitchFamily="18" charset="-127"/>
                <a:ea typeface="HY목판L" pitchFamily="18" charset="-127"/>
              </a:rPr>
              <a:t>복음서 외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ko-KR" altLang="en-US" b="1" smtClean="0">
                <a:solidFill>
                  <a:schemeClr val="bg2">
                    <a:lumMod val="10000"/>
                  </a:schemeClr>
                </a:solidFill>
              </a:rPr>
              <a:t>下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)---38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분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3568" y="6176337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43.9%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051720" y="6165304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12.3%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19872" y="6176337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26.7%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220072" y="6165304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11.1%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07840" y="616530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</a:rPr>
              <a:t>5.9%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683568" y="332752"/>
            <a:ext cx="6984000" cy="7920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852096" y="404664"/>
            <a:ext cx="1584000" cy="684000"/>
          </a:xfrm>
        </p:spPr>
        <p:txBody>
          <a:bodyPr>
            <a:noAutofit/>
          </a:bodyPr>
          <a:lstStyle/>
          <a:p>
            <a:r>
              <a:rPr lang="ko-KR" altLang="en-US" sz="3600" smtClean="0">
                <a:solidFill>
                  <a:srgbClr val="002060"/>
                </a:solidFill>
              </a:rPr>
              <a:t>신약</a:t>
            </a:r>
            <a:endParaRPr lang="ko-KR" altLang="en-US" sz="1600">
              <a:solidFill>
                <a:srgbClr val="002060"/>
              </a:solidFill>
            </a:endParaRPr>
          </a:p>
        </p:txBody>
      </p:sp>
      <p:sp>
        <p:nvSpPr>
          <p:cNvPr id="73" name="제목 1">
            <a:hlinkClick r:id="rId47" action="ppaction://hlinksldjump"/>
          </p:cNvPr>
          <p:cNvSpPr txBox="1">
            <a:spLocks/>
          </p:cNvSpPr>
          <p:nvPr/>
        </p:nvSpPr>
        <p:spPr>
          <a:xfrm>
            <a:off x="2627960" y="548680"/>
            <a:ext cx="158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구약</a:t>
            </a:r>
            <a:r>
              <a:rPr kumimoji="0" lang="ko-KR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가기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539552" y="1124744"/>
            <a:ext cx="8100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/>
          <p:cNvGrpSpPr/>
          <p:nvPr/>
        </p:nvGrpSpPr>
        <p:grpSpPr>
          <a:xfrm>
            <a:off x="539552" y="692696"/>
            <a:ext cx="2196000" cy="468000"/>
            <a:chOff x="1007848" y="5301224"/>
            <a:chExt cx="2196000" cy="468000"/>
          </a:xfrm>
        </p:grpSpPr>
        <p:grpSp>
          <p:nvGrpSpPr>
            <p:cNvPr id="78" name="그룹 235"/>
            <p:cNvGrpSpPr/>
            <p:nvPr/>
          </p:nvGrpSpPr>
          <p:grpSpPr>
            <a:xfrm>
              <a:off x="1007848" y="5301224"/>
              <a:ext cx="2196000" cy="468000"/>
              <a:chOff x="0" y="2276872"/>
              <a:chExt cx="9144000" cy="3456368"/>
            </a:xfrm>
          </p:grpSpPr>
          <p:sp>
            <p:nvSpPr>
              <p:cNvPr id="80" name="자유형 79"/>
              <p:cNvSpPr/>
              <p:nvPr/>
            </p:nvSpPr>
            <p:spPr>
              <a:xfrm>
                <a:off x="0" y="2276872"/>
                <a:ext cx="9144000" cy="3456368"/>
              </a:xfrm>
              <a:custGeom>
                <a:avLst/>
                <a:gdLst>
                  <a:gd name="connsiteX0" fmla="*/ 1780309 w 6892636"/>
                  <a:gd name="connsiteY0" fmla="*/ 74468 h 2376054"/>
                  <a:gd name="connsiteX1" fmla="*/ 1603663 w 6892636"/>
                  <a:gd name="connsiteY1" fmla="*/ 188768 h 2376054"/>
                  <a:gd name="connsiteX2" fmla="*/ 1520536 w 6892636"/>
                  <a:gd name="connsiteY2" fmla="*/ 552450 h 2376054"/>
                  <a:gd name="connsiteX3" fmla="*/ 1427018 w 6892636"/>
                  <a:gd name="connsiteY3" fmla="*/ 521277 h 2376054"/>
                  <a:gd name="connsiteX4" fmla="*/ 1385454 w 6892636"/>
                  <a:gd name="connsiteY4" fmla="*/ 427759 h 2376054"/>
                  <a:gd name="connsiteX5" fmla="*/ 1375063 w 6892636"/>
                  <a:gd name="connsiteY5" fmla="*/ 334241 h 2376054"/>
                  <a:gd name="connsiteX6" fmla="*/ 1333500 w 6892636"/>
                  <a:gd name="connsiteY6" fmla="*/ 323850 h 2376054"/>
                  <a:gd name="connsiteX7" fmla="*/ 1125682 w 6892636"/>
                  <a:gd name="connsiteY7" fmla="*/ 303068 h 2376054"/>
                  <a:gd name="connsiteX8" fmla="*/ 990600 w 6892636"/>
                  <a:gd name="connsiteY8" fmla="*/ 448541 h 2376054"/>
                  <a:gd name="connsiteX9" fmla="*/ 928254 w 6892636"/>
                  <a:gd name="connsiteY9" fmla="*/ 552450 h 2376054"/>
                  <a:gd name="connsiteX10" fmla="*/ 969818 w 6892636"/>
                  <a:gd name="connsiteY10" fmla="*/ 562841 h 2376054"/>
                  <a:gd name="connsiteX11" fmla="*/ 865909 w 6892636"/>
                  <a:gd name="connsiteY11" fmla="*/ 781050 h 2376054"/>
                  <a:gd name="connsiteX12" fmla="*/ 834736 w 6892636"/>
                  <a:gd name="connsiteY12" fmla="*/ 1082386 h 2376054"/>
                  <a:gd name="connsiteX13" fmla="*/ 876300 w 6892636"/>
                  <a:gd name="connsiteY13" fmla="*/ 1207077 h 2376054"/>
                  <a:gd name="connsiteX14" fmla="*/ 1011382 w 6892636"/>
                  <a:gd name="connsiteY14" fmla="*/ 1352550 h 2376054"/>
                  <a:gd name="connsiteX15" fmla="*/ 917863 w 6892636"/>
                  <a:gd name="connsiteY15" fmla="*/ 1394113 h 2376054"/>
                  <a:gd name="connsiteX16" fmla="*/ 824345 w 6892636"/>
                  <a:gd name="connsiteY16" fmla="*/ 1290204 h 2376054"/>
                  <a:gd name="connsiteX17" fmla="*/ 637309 w 6892636"/>
                  <a:gd name="connsiteY17" fmla="*/ 1009650 h 2376054"/>
                  <a:gd name="connsiteX18" fmla="*/ 637309 w 6892636"/>
                  <a:gd name="connsiteY18" fmla="*/ 791441 h 2376054"/>
                  <a:gd name="connsiteX19" fmla="*/ 512618 w 6892636"/>
                  <a:gd name="connsiteY19" fmla="*/ 510886 h 2376054"/>
                  <a:gd name="connsiteX20" fmla="*/ 304800 w 6892636"/>
                  <a:gd name="connsiteY20" fmla="*/ 386195 h 2376054"/>
                  <a:gd name="connsiteX21" fmla="*/ 159327 w 6892636"/>
                  <a:gd name="connsiteY21" fmla="*/ 438150 h 2376054"/>
                  <a:gd name="connsiteX22" fmla="*/ 13854 w 6892636"/>
                  <a:gd name="connsiteY22" fmla="*/ 708313 h 2376054"/>
                  <a:gd name="connsiteX23" fmla="*/ 76200 w 6892636"/>
                  <a:gd name="connsiteY23" fmla="*/ 1051213 h 2376054"/>
                  <a:gd name="connsiteX24" fmla="*/ 96982 w 6892636"/>
                  <a:gd name="connsiteY24" fmla="*/ 1861704 h 2376054"/>
                  <a:gd name="connsiteX25" fmla="*/ 138545 w 6892636"/>
                  <a:gd name="connsiteY25" fmla="*/ 1872095 h 2376054"/>
                  <a:gd name="connsiteX26" fmla="*/ 190500 w 6892636"/>
                  <a:gd name="connsiteY26" fmla="*/ 1414895 h 2376054"/>
                  <a:gd name="connsiteX27" fmla="*/ 273627 w 6892636"/>
                  <a:gd name="connsiteY27" fmla="*/ 1934441 h 2376054"/>
                  <a:gd name="connsiteX28" fmla="*/ 335973 w 6892636"/>
                  <a:gd name="connsiteY28" fmla="*/ 1924050 h 2376054"/>
                  <a:gd name="connsiteX29" fmla="*/ 367145 w 6892636"/>
                  <a:gd name="connsiteY29" fmla="*/ 1394113 h 2376054"/>
                  <a:gd name="connsiteX30" fmla="*/ 502227 w 6892636"/>
                  <a:gd name="connsiteY30" fmla="*/ 1539586 h 2376054"/>
                  <a:gd name="connsiteX31" fmla="*/ 481445 w 6892636"/>
                  <a:gd name="connsiteY31" fmla="*/ 1934441 h 2376054"/>
                  <a:gd name="connsiteX32" fmla="*/ 533400 w 6892636"/>
                  <a:gd name="connsiteY32" fmla="*/ 1944832 h 2376054"/>
                  <a:gd name="connsiteX33" fmla="*/ 595745 w 6892636"/>
                  <a:gd name="connsiteY33" fmla="*/ 1664277 h 2376054"/>
                  <a:gd name="connsiteX34" fmla="*/ 689263 w 6892636"/>
                  <a:gd name="connsiteY34" fmla="*/ 1716232 h 2376054"/>
                  <a:gd name="connsiteX35" fmla="*/ 762000 w 6892636"/>
                  <a:gd name="connsiteY35" fmla="*/ 1830532 h 2376054"/>
                  <a:gd name="connsiteX36" fmla="*/ 917863 w 6892636"/>
                  <a:gd name="connsiteY36" fmla="*/ 1788968 h 2376054"/>
                  <a:gd name="connsiteX37" fmla="*/ 897082 w 6892636"/>
                  <a:gd name="connsiteY37" fmla="*/ 1549977 h 2376054"/>
                  <a:gd name="connsiteX38" fmla="*/ 959427 w 6892636"/>
                  <a:gd name="connsiteY38" fmla="*/ 1518804 h 2376054"/>
                  <a:gd name="connsiteX39" fmla="*/ 980209 w 6892636"/>
                  <a:gd name="connsiteY39" fmla="*/ 1435677 h 2376054"/>
                  <a:gd name="connsiteX40" fmla="*/ 1000991 w 6892636"/>
                  <a:gd name="connsiteY40" fmla="*/ 1362941 h 2376054"/>
                  <a:gd name="connsiteX41" fmla="*/ 1073727 w 6892636"/>
                  <a:gd name="connsiteY41" fmla="*/ 1383723 h 2376054"/>
                  <a:gd name="connsiteX42" fmla="*/ 1094509 w 6892636"/>
                  <a:gd name="connsiteY42" fmla="*/ 1778577 h 2376054"/>
                  <a:gd name="connsiteX43" fmla="*/ 1260763 w 6892636"/>
                  <a:gd name="connsiteY43" fmla="*/ 1809750 h 2376054"/>
                  <a:gd name="connsiteX44" fmla="*/ 1208809 w 6892636"/>
                  <a:gd name="connsiteY44" fmla="*/ 1394113 h 2376054"/>
                  <a:gd name="connsiteX45" fmla="*/ 1260763 w 6892636"/>
                  <a:gd name="connsiteY45" fmla="*/ 1394113 h 2376054"/>
                  <a:gd name="connsiteX46" fmla="*/ 1271154 w 6892636"/>
                  <a:gd name="connsiteY46" fmla="*/ 1861704 h 2376054"/>
                  <a:gd name="connsiteX47" fmla="*/ 1375063 w 6892636"/>
                  <a:gd name="connsiteY47" fmla="*/ 1851313 h 2376054"/>
                  <a:gd name="connsiteX48" fmla="*/ 1489363 w 6892636"/>
                  <a:gd name="connsiteY48" fmla="*/ 1362941 h 2376054"/>
                  <a:gd name="connsiteX49" fmla="*/ 1541318 w 6892636"/>
                  <a:gd name="connsiteY49" fmla="*/ 1352550 h 2376054"/>
                  <a:gd name="connsiteX50" fmla="*/ 1603663 w 6892636"/>
                  <a:gd name="connsiteY50" fmla="*/ 1487632 h 2376054"/>
                  <a:gd name="connsiteX51" fmla="*/ 1655618 w 6892636"/>
                  <a:gd name="connsiteY51" fmla="*/ 1466850 h 2376054"/>
                  <a:gd name="connsiteX52" fmla="*/ 1686791 w 6892636"/>
                  <a:gd name="connsiteY52" fmla="*/ 1196686 h 2376054"/>
                  <a:gd name="connsiteX53" fmla="*/ 1738745 w 6892636"/>
                  <a:gd name="connsiteY53" fmla="*/ 1155123 h 2376054"/>
                  <a:gd name="connsiteX54" fmla="*/ 1873827 w 6892636"/>
                  <a:gd name="connsiteY54" fmla="*/ 1248641 h 2376054"/>
                  <a:gd name="connsiteX55" fmla="*/ 1832263 w 6892636"/>
                  <a:gd name="connsiteY55" fmla="*/ 1508413 h 2376054"/>
                  <a:gd name="connsiteX56" fmla="*/ 1801091 w 6892636"/>
                  <a:gd name="connsiteY56" fmla="*/ 1570759 h 2376054"/>
                  <a:gd name="connsiteX57" fmla="*/ 1832263 w 6892636"/>
                  <a:gd name="connsiteY57" fmla="*/ 1581150 h 2376054"/>
                  <a:gd name="connsiteX58" fmla="*/ 1894609 w 6892636"/>
                  <a:gd name="connsiteY58" fmla="*/ 1799359 h 2376054"/>
                  <a:gd name="connsiteX59" fmla="*/ 2029691 w 6892636"/>
                  <a:gd name="connsiteY59" fmla="*/ 1799359 h 2376054"/>
                  <a:gd name="connsiteX60" fmla="*/ 2112818 w 6892636"/>
                  <a:gd name="connsiteY60" fmla="*/ 1633104 h 2376054"/>
                  <a:gd name="connsiteX61" fmla="*/ 2102427 w 6892636"/>
                  <a:gd name="connsiteY61" fmla="*/ 1633104 h 2376054"/>
                  <a:gd name="connsiteX62" fmla="*/ 2123209 w 6892636"/>
                  <a:gd name="connsiteY62" fmla="*/ 1757795 h 2376054"/>
                  <a:gd name="connsiteX63" fmla="*/ 2258291 w 6892636"/>
                  <a:gd name="connsiteY63" fmla="*/ 1705841 h 2376054"/>
                  <a:gd name="connsiteX64" fmla="*/ 2331027 w 6892636"/>
                  <a:gd name="connsiteY64" fmla="*/ 1498023 h 2376054"/>
                  <a:gd name="connsiteX65" fmla="*/ 2351809 w 6892636"/>
                  <a:gd name="connsiteY65" fmla="*/ 1466850 h 2376054"/>
                  <a:gd name="connsiteX66" fmla="*/ 2476500 w 6892636"/>
                  <a:gd name="connsiteY66" fmla="*/ 1539586 h 2376054"/>
                  <a:gd name="connsiteX67" fmla="*/ 2476500 w 6892636"/>
                  <a:gd name="connsiteY67" fmla="*/ 1747404 h 2376054"/>
                  <a:gd name="connsiteX68" fmla="*/ 2705100 w 6892636"/>
                  <a:gd name="connsiteY68" fmla="*/ 1726623 h 2376054"/>
                  <a:gd name="connsiteX69" fmla="*/ 2746663 w 6892636"/>
                  <a:gd name="connsiteY69" fmla="*/ 1456459 h 2376054"/>
                  <a:gd name="connsiteX70" fmla="*/ 2850573 w 6892636"/>
                  <a:gd name="connsiteY70" fmla="*/ 1331768 h 2376054"/>
                  <a:gd name="connsiteX71" fmla="*/ 3006436 w 6892636"/>
                  <a:gd name="connsiteY71" fmla="*/ 1487632 h 2376054"/>
                  <a:gd name="connsiteX72" fmla="*/ 3037609 w 6892636"/>
                  <a:gd name="connsiteY72" fmla="*/ 1965613 h 2376054"/>
                  <a:gd name="connsiteX73" fmla="*/ 3110345 w 6892636"/>
                  <a:gd name="connsiteY73" fmla="*/ 1965613 h 2376054"/>
                  <a:gd name="connsiteX74" fmla="*/ 3235036 w 6892636"/>
                  <a:gd name="connsiteY74" fmla="*/ 1622713 h 2376054"/>
                  <a:gd name="connsiteX75" fmla="*/ 3266209 w 6892636"/>
                  <a:gd name="connsiteY75" fmla="*/ 1539586 h 2376054"/>
                  <a:gd name="connsiteX76" fmla="*/ 3276600 w 6892636"/>
                  <a:gd name="connsiteY76" fmla="*/ 1581150 h 2376054"/>
                  <a:gd name="connsiteX77" fmla="*/ 3276600 w 6892636"/>
                  <a:gd name="connsiteY77" fmla="*/ 1986395 h 2376054"/>
                  <a:gd name="connsiteX78" fmla="*/ 3359727 w 6892636"/>
                  <a:gd name="connsiteY78" fmla="*/ 2048741 h 2376054"/>
                  <a:gd name="connsiteX79" fmla="*/ 3442854 w 6892636"/>
                  <a:gd name="connsiteY79" fmla="*/ 1685059 h 2376054"/>
                  <a:gd name="connsiteX80" fmla="*/ 3505200 w 6892636"/>
                  <a:gd name="connsiteY80" fmla="*/ 1487632 h 2376054"/>
                  <a:gd name="connsiteX81" fmla="*/ 3598718 w 6892636"/>
                  <a:gd name="connsiteY81" fmla="*/ 1446068 h 2376054"/>
                  <a:gd name="connsiteX82" fmla="*/ 3650673 w 6892636"/>
                  <a:gd name="connsiteY82" fmla="*/ 1612323 h 2376054"/>
                  <a:gd name="connsiteX83" fmla="*/ 3650673 w 6892636"/>
                  <a:gd name="connsiteY83" fmla="*/ 1726623 h 2376054"/>
                  <a:gd name="connsiteX84" fmla="*/ 3764973 w 6892636"/>
                  <a:gd name="connsiteY84" fmla="*/ 1726623 h 2376054"/>
                  <a:gd name="connsiteX85" fmla="*/ 3806536 w 6892636"/>
                  <a:gd name="connsiteY85" fmla="*/ 1456459 h 2376054"/>
                  <a:gd name="connsiteX86" fmla="*/ 3848100 w 6892636"/>
                  <a:gd name="connsiteY86" fmla="*/ 1404504 h 2376054"/>
                  <a:gd name="connsiteX87" fmla="*/ 3941618 w 6892636"/>
                  <a:gd name="connsiteY87" fmla="*/ 1290204 h 2376054"/>
                  <a:gd name="connsiteX88" fmla="*/ 3796145 w 6892636"/>
                  <a:gd name="connsiteY88" fmla="*/ 1466850 h 2376054"/>
                  <a:gd name="connsiteX89" fmla="*/ 3837709 w 6892636"/>
                  <a:gd name="connsiteY89" fmla="*/ 1685059 h 2376054"/>
                  <a:gd name="connsiteX90" fmla="*/ 3868882 w 6892636"/>
                  <a:gd name="connsiteY90" fmla="*/ 1840923 h 2376054"/>
                  <a:gd name="connsiteX91" fmla="*/ 3775363 w 6892636"/>
                  <a:gd name="connsiteY91" fmla="*/ 1965613 h 2376054"/>
                  <a:gd name="connsiteX92" fmla="*/ 3775363 w 6892636"/>
                  <a:gd name="connsiteY92" fmla="*/ 1986395 h 2376054"/>
                  <a:gd name="connsiteX93" fmla="*/ 3754582 w 6892636"/>
                  <a:gd name="connsiteY93" fmla="*/ 2225386 h 2376054"/>
                  <a:gd name="connsiteX94" fmla="*/ 3889663 w 6892636"/>
                  <a:gd name="connsiteY94" fmla="*/ 2235777 h 2376054"/>
                  <a:gd name="connsiteX95" fmla="*/ 3858491 w 6892636"/>
                  <a:gd name="connsiteY95" fmla="*/ 2038350 h 2376054"/>
                  <a:gd name="connsiteX96" fmla="*/ 4003963 w 6892636"/>
                  <a:gd name="connsiteY96" fmla="*/ 1882486 h 2376054"/>
                  <a:gd name="connsiteX97" fmla="*/ 4024745 w 6892636"/>
                  <a:gd name="connsiteY97" fmla="*/ 2100695 h 2376054"/>
                  <a:gd name="connsiteX98" fmla="*/ 4139045 w 6892636"/>
                  <a:gd name="connsiteY98" fmla="*/ 2235777 h 2376054"/>
                  <a:gd name="connsiteX99" fmla="*/ 4191000 w 6892636"/>
                  <a:gd name="connsiteY99" fmla="*/ 2183823 h 2376054"/>
                  <a:gd name="connsiteX100" fmla="*/ 4170218 w 6892636"/>
                  <a:gd name="connsiteY100" fmla="*/ 2027959 h 2376054"/>
                  <a:gd name="connsiteX101" fmla="*/ 4149436 w 6892636"/>
                  <a:gd name="connsiteY101" fmla="*/ 1965613 h 2376054"/>
                  <a:gd name="connsiteX102" fmla="*/ 4149436 w 6892636"/>
                  <a:gd name="connsiteY102" fmla="*/ 1924050 h 2376054"/>
                  <a:gd name="connsiteX103" fmla="*/ 4440382 w 6892636"/>
                  <a:gd name="connsiteY103" fmla="*/ 1965613 h 2376054"/>
                  <a:gd name="connsiteX104" fmla="*/ 4471554 w 6892636"/>
                  <a:gd name="connsiteY104" fmla="*/ 2225386 h 2376054"/>
                  <a:gd name="connsiteX105" fmla="*/ 4450773 w 6892636"/>
                  <a:gd name="connsiteY105" fmla="*/ 2360468 h 2376054"/>
                  <a:gd name="connsiteX106" fmla="*/ 4731327 w 6892636"/>
                  <a:gd name="connsiteY106" fmla="*/ 2318904 h 2376054"/>
                  <a:gd name="connsiteX107" fmla="*/ 4679373 w 6892636"/>
                  <a:gd name="connsiteY107" fmla="*/ 2048741 h 2376054"/>
                  <a:gd name="connsiteX108" fmla="*/ 4866409 w 6892636"/>
                  <a:gd name="connsiteY108" fmla="*/ 1674668 h 2376054"/>
                  <a:gd name="connsiteX109" fmla="*/ 4907973 w 6892636"/>
                  <a:gd name="connsiteY109" fmla="*/ 1872095 h 2376054"/>
                  <a:gd name="connsiteX110" fmla="*/ 4897582 w 6892636"/>
                  <a:gd name="connsiteY110" fmla="*/ 2007177 h 2376054"/>
                  <a:gd name="connsiteX111" fmla="*/ 5063836 w 6892636"/>
                  <a:gd name="connsiteY111" fmla="*/ 1996786 h 2376054"/>
                  <a:gd name="connsiteX112" fmla="*/ 5032663 w 6892636"/>
                  <a:gd name="connsiteY112" fmla="*/ 1851313 h 2376054"/>
                  <a:gd name="connsiteX113" fmla="*/ 5053445 w 6892636"/>
                  <a:gd name="connsiteY113" fmla="*/ 1726623 h 2376054"/>
                  <a:gd name="connsiteX114" fmla="*/ 5334000 w 6892636"/>
                  <a:gd name="connsiteY114" fmla="*/ 1799359 h 2376054"/>
                  <a:gd name="connsiteX115" fmla="*/ 5375563 w 6892636"/>
                  <a:gd name="connsiteY115" fmla="*/ 2007177 h 2376054"/>
                  <a:gd name="connsiteX116" fmla="*/ 5354782 w 6892636"/>
                  <a:gd name="connsiteY116" fmla="*/ 2090304 h 2376054"/>
                  <a:gd name="connsiteX117" fmla="*/ 5521036 w 6892636"/>
                  <a:gd name="connsiteY117" fmla="*/ 2017568 h 2376054"/>
                  <a:gd name="connsiteX118" fmla="*/ 5562600 w 6892636"/>
                  <a:gd name="connsiteY118" fmla="*/ 1861704 h 2376054"/>
                  <a:gd name="connsiteX119" fmla="*/ 5656118 w 6892636"/>
                  <a:gd name="connsiteY119" fmla="*/ 1435677 h 2376054"/>
                  <a:gd name="connsiteX120" fmla="*/ 5656118 w 6892636"/>
                  <a:gd name="connsiteY120" fmla="*/ 1414895 h 2376054"/>
                  <a:gd name="connsiteX121" fmla="*/ 5770418 w 6892636"/>
                  <a:gd name="connsiteY121" fmla="*/ 1290204 h 2376054"/>
                  <a:gd name="connsiteX122" fmla="*/ 5863936 w 6892636"/>
                  <a:gd name="connsiteY122" fmla="*/ 1123950 h 2376054"/>
                  <a:gd name="connsiteX123" fmla="*/ 5780809 w 6892636"/>
                  <a:gd name="connsiteY123" fmla="*/ 1051213 h 2376054"/>
                  <a:gd name="connsiteX124" fmla="*/ 5697682 w 6892636"/>
                  <a:gd name="connsiteY124" fmla="*/ 916132 h 2376054"/>
                  <a:gd name="connsiteX125" fmla="*/ 5469082 w 6892636"/>
                  <a:gd name="connsiteY125" fmla="*/ 947304 h 2376054"/>
                  <a:gd name="connsiteX126" fmla="*/ 5708073 w 6892636"/>
                  <a:gd name="connsiteY126" fmla="*/ 905741 h 2376054"/>
                  <a:gd name="connsiteX127" fmla="*/ 5770418 w 6892636"/>
                  <a:gd name="connsiteY127" fmla="*/ 1103168 h 2376054"/>
                  <a:gd name="connsiteX128" fmla="*/ 5853545 w 6892636"/>
                  <a:gd name="connsiteY128" fmla="*/ 1186295 h 2376054"/>
                  <a:gd name="connsiteX129" fmla="*/ 5780809 w 6892636"/>
                  <a:gd name="connsiteY129" fmla="*/ 1321377 h 2376054"/>
                  <a:gd name="connsiteX130" fmla="*/ 5687291 w 6892636"/>
                  <a:gd name="connsiteY130" fmla="*/ 1394113 h 2376054"/>
                  <a:gd name="connsiteX131" fmla="*/ 5666509 w 6892636"/>
                  <a:gd name="connsiteY131" fmla="*/ 1539586 h 2376054"/>
                  <a:gd name="connsiteX132" fmla="*/ 6019800 w 6892636"/>
                  <a:gd name="connsiteY132" fmla="*/ 1456459 h 2376054"/>
                  <a:gd name="connsiteX133" fmla="*/ 6238009 w 6892636"/>
                  <a:gd name="connsiteY133" fmla="*/ 1425286 h 2376054"/>
                  <a:gd name="connsiteX134" fmla="*/ 6269182 w 6892636"/>
                  <a:gd name="connsiteY134" fmla="*/ 1633104 h 2376054"/>
                  <a:gd name="connsiteX135" fmla="*/ 6186054 w 6892636"/>
                  <a:gd name="connsiteY135" fmla="*/ 1830532 h 2376054"/>
                  <a:gd name="connsiteX136" fmla="*/ 6341918 w 6892636"/>
                  <a:gd name="connsiteY136" fmla="*/ 1882486 h 2376054"/>
                  <a:gd name="connsiteX137" fmla="*/ 6456218 w 6892636"/>
                  <a:gd name="connsiteY137" fmla="*/ 1529195 h 2376054"/>
                  <a:gd name="connsiteX138" fmla="*/ 6601691 w 6892636"/>
                  <a:gd name="connsiteY138" fmla="*/ 1653886 h 2376054"/>
                  <a:gd name="connsiteX139" fmla="*/ 6767945 w 6892636"/>
                  <a:gd name="connsiteY139" fmla="*/ 1944832 h 2376054"/>
                  <a:gd name="connsiteX140" fmla="*/ 6778336 w 6892636"/>
                  <a:gd name="connsiteY140" fmla="*/ 1965613 h 2376054"/>
                  <a:gd name="connsiteX141" fmla="*/ 6882245 w 6892636"/>
                  <a:gd name="connsiteY141" fmla="*/ 1934441 h 2376054"/>
                  <a:gd name="connsiteX142" fmla="*/ 6840682 w 6892636"/>
                  <a:gd name="connsiteY142" fmla="*/ 1747404 h 2376054"/>
                  <a:gd name="connsiteX143" fmla="*/ 6799118 w 6892636"/>
                  <a:gd name="connsiteY143" fmla="*/ 1529195 h 2376054"/>
                  <a:gd name="connsiteX144" fmla="*/ 6684818 w 6892636"/>
                  <a:gd name="connsiteY144" fmla="*/ 1404504 h 2376054"/>
                  <a:gd name="connsiteX145" fmla="*/ 6695209 w 6892636"/>
                  <a:gd name="connsiteY145" fmla="*/ 1123950 h 2376054"/>
                  <a:gd name="connsiteX146" fmla="*/ 6705600 w 6892636"/>
                  <a:gd name="connsiteY146" fmla="*/ 1217468 h 2376054"/>
                  <a:gd name="connsiteX147" fmla="*/ 6747163 w 6892636"/>
                  <a:gd name="connsiteY147" fmla="*/ 1186295 h 2376054"/>
                  <a:gd name="connsiteX148" fmla="*/ 6747163 w 6892636"/>
                  <a:gd name="connsiteY148" fmla="*/ 1051213 h 2376054"/>
                  <a:gd name="connsiteX149" fmla="*/ 6705600 w 6892636"/>
                  <a:gd name="connsiteY149" fmla="*/ 791441 h 2376054"/>
                  <a:gd name="connsiteX150" fmla="*/ 6508173 w 6892636"/>
                  <a:gd name="connsiteY150" fmla="*/ 583623 h 2376054"/>
                  <a:gd name="connsiteX151" fmla="*/ 6289963 w 6892636"/>
                  <a:gd name="connsiteY151" fmla="*/ 573232 h 2376054"/>
                  <a:gd name="connsiteX152" fmla="*/ 5770418 w 6892636"/>
                  <a:gd name="connsiteY152" fmla="*/ 625186 h 2376054"/>
                  <a:gd name="connsiteX153" fmla="*/ 5593773 w 6892636"/>
                  <a:gd name="connsiteY153" fmla="*/ 573232 h 2376054"/>
                  <a:gd name="connsiteX154" fmla="*/ 5593773 w 6892636"/>
                  <a:gd name="connsiteY154" fmla="*/ 251113 h 2376054"/>
                  <a:gd name="connsiteX155" fmla="*/ 5656118 w 6892636"/>
                  <a:gd name="connsiteY155" fmla="*/ 219941 h 2376054"/>
                  <a:gd name="connsiteX156" fmla="*/ 5572991 w 6892636"/>
                  <a:gd name="connsiteY156" fmla="*/ 116032 h 2376054"/>
                  <a:gd name="connsiteX157" fmla="*/ 5365173 w 6892636"/>
                  <a:gd name="connsiteY157" fmla="*/ 1732 h 2376054"/>
                  <a:gd name="connsiteX158" fmla="*/ 5261263 w 6892636"/>
                  <a:gd name="connsiteY158" fmla="*/ 105641 h 2376054"/>
                  <a:gd name="connsiteX159" fmla="*/ 5043054 w 6892636"/>
                  <a:gd name="connsiteY159" fmla="*/ 136813 h 2376054"/>
                  <a:gd name="connsiteX160" fmla="*/ 5032663 w 6892636"/>
                  <a:gd name="connsiteY160" fmla="*/ 240723 h 2376054"/>
                  <a:gd name="connsiteX161" fmla="*/ 5157354 w 6892636"/>
                  <a:gd name="connsiteY161" fmla="*/ 375804 h 2376054"/>
                  <a:gd name="connsiteX162" fmla="*/ 5219700 w 6892636"/>
                  <a:gd name="connsiteY162" fmla="*/ 895350 h 2376054"/>
                  <a:gd name="connsiteX163" fmla="*/ 5157354 w 6892636"/>
                  <a:gd name="connsiteY163" fmla="*/ 1123950 h 2376054"/>
                  <a:gd name="connsiteX164" fmla="*/ 5011882 w 6892636"/>
                  <a:gd name="connsiteY164" fmla="*/ 957695 h 2376054"/>
                  <a:gd name="connsiteX165" fmla="*/ 4783282 w 6892636"/>
                  <a:gd name="connsiteY165" fmla="*/ 1009650 h 2376054"/>
                  <a:gd name="connsiteX166" fmla="*/ 4648200 w 6892636"/>
                  <a:gd name="connsiteY166" fmla="*/ 957695 h 2376054"/>
                  <a:gd name="connsiteX167" fmla="*/ 4523509 w 6892636"/>
                  <a:gd name="connsiteY167" fmla="*/ 1040823 h 2376054"/>
                  <a:gd name="connsiteX168" fmla="*/ 4378036 w 6892636"/>
                  <a:gd name="connsiteY168" fmla="*/ 1186295 h 2376054"/>
                  <a:gd name="connsiteX169" fmla="*/ 4533900 w 6892636"/>
                  <a:gd name="connsiteY169" fmla="*/ 1300595 h 2376054"/>
                  <a:gd name="connsiteX170" fmla="*/ 4315691 w 6892636"/>
                  <a:gd name="connsiteY170" fmla="*/ 1279813 h 2376054"/>
                  <a:gd name="connsiteX171" fmla="*/ 4066309 w 6892636"/>
                  <a:gd name="connsiteY171" fmla="*/ 1238250 h 2376054"/>
                  <a:gd name="connsiteX172" fmla="*/ 4003963 w 6892636"/>
                  <a:gd name="connsiteY172" fmla="*/ 1238250 h 2376054"/>
                  <a:gd name="connsiteX173" fmla="*/ 3848100 w 6892636"/>
                  <a:gd name="connsiteY173" fmla="*/ 1425286 h 2376054"/>
                  <a:gd name="connsiteX174" fmla="*/ 3796145 w 6892636"/>
                  <a:gd name="connsiteY174" fmla="*/ 1394113 h 2376054"/>
                  <a:gd name="connsiteX175" fmla="*/ 3889663 w 6892636"/>
                  <a:gd name="connsiteY175" fmla="*/ 884959 h 2376054"/>
                  <a:gd name="connsiteX176" fmla="*/ 3806536 w 6892636"/>
                  <a:gd name="connsiteY176" fmla="*/ 677141 h 2376054"/>
                  <a:gd name="connsiteX177" fmla="*/ 3661063 w 6892636"/>
                  <a:gd name="connsiteY177" fmla="*/ 490104 h 2376054"/>
                  <a:gd name="connsiteX178" fmla="*/ 3432463 w 6892636"/>
                  <a:gd name="connsiteY178" fmla="*/ 386195 h 2376054"/>
                  <a:gd name="connsiteX179" fmla="*/ 3162300 w 6892636"/>
                  <a:gd name="connsiteY179" fmla="*/ 282286 h 2376054"/>
                  <a:gd name="connsiteX180" fmla="*/ 2964873 w 6892636"/>
                  <a:gd name="connsiteY180" fmla="*/ 562841 h 2376054"/>
                  <a:gd name="connsiteX181" fmla="*/ 2809009 w 6892636"/>
                  <a:gd name="connsiteY181" fmla="*/ 791441 h 2376054"/>
                  <a:gd name="connsiteX182" fmla="*/ 2881745 w 6892636"/>
                  <a:gd name="connsiteY182" fmla="*/ 625186 h 2376054"/>
                  <a:gd name="connsiteX183" fmla="*/ 2881745 w 6892636"/>
                  <a:gd name="connsiteY183" fmla="*/ 448541 h 2376054"/>
                  <a:gd name="connsiteX184" fmla="*/ 2933700 w 6892636"/>
                  <a:gd name="connsiteY184" fmla="*/ 271895 h 2376054"/>
                  <a:gd name="connsiteX185" fmla="*/ 2798618 w 6892636"/>
                  <a:gd name="connsiteY185" fmla="*/ 209550 h 2376054"/>
                  <a:gd name="connsiteX186" fmla="*/ 2705100 w 6892636"/>
                  <a:gd name="connsiteY186" fmla="*/ 136813 h 2376054"/>
                  <a:gd name="connsiteX187" fmla="*/ 2601191 w 6892636"/>
                  <a:gd name="connsiteY187" fmla="*/ 157595 h 2376054"/>
                  <a:gd name="connsiteX188" fmla="*/ 2434936 w 6892636"/>
                  <a:gd name="connsiteY188" fmla="*/ 261504 h 2376054"/>
                  <a:gd name="connsiteX189" fmla="*/ 2476500 w 6892636"/>
                  <a:gd name="connsiteY189" fmla="*/ 386195 h 2376054"/>
                  <a:gd name="connsiteX190" fmla="*/ 2331027 w 6892636"/>
                  <a:gd name="connsiteY190" fmla="*/ 344632 h 2376054"/>
                  <a:gd name="connsiteX191" fmla="*/ 2019300 w 6892636"/>
                  <a:gd name="connsiteY191" fmla="*/ 303068 h 2376054"/>
                  <a:gd name="connsiteX192" fmla="*/ 1977736 w 6892636"/>
                  <a:gd name="connsiteY192" fmla="*/ 167986 h 2376054"/>
                  <a:gd name="connsiteX193" fmla="*/ 1884218 w 6892636"/>
                  <a:gd name="connsiteY193" fmla="*/ 116032 h 2376054"/>
                  <a:gd name="connsiteX194" fmla="*/ 1780309 w 6892636"/>
                  <a:gd name="connsiteY194" fmla="*/ 74468 h 237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6892636" h="2376054">
                    <a:moveTo>
                      <a:pt x="1780309" y="74468"/>
                    </a:moveTo>
                    <a:cubicBezTo>
                      <a:pt x="1733550" y="86591"/>
                      <a:pt x="1646958" y="109104"/>
                      <a:pt x="1603663" y="188768"/>
                    </a:cubicBezTo>
                    <a:cubicBezTo>
                      <a:pt x="1560368" y="268432"/>
                      <a:pt x="1549977" y="497032"/>
                      <a:pt x="1520536" y="552450"/>
                    </a:cubicBezTo>
                    <a:cubicBezTo>
                      <a:pt x="1491095" y="607868"/>
                      <a:pt x="1449532" y="542059"/>
                      <a:pt x="1427018" y="521277"/>
                    </a:cubicBezTo>
                    <a:cubicBezTo>
                      <a:pt x="1404504" y="500495"/>
                      <a:pt x="1394113" y="458932"/>
                      <a:pt x="1385454" y="427759"/>
                    </a:cubicBezTo>
                    <a:cubicBezTo>
                      <a:pt x="1376795" y="396586"/>
                      <a:pt x="1383722" y="351559"/>
                      <a:pt x="1375063" y="334241"/>
                    </a:cubicBezTo>
                    <a:cubicBezTo>
                      <a:pt x="1366404" y="316923"/>
                      <a:pt x="1375063" y="329045"/>
                      <a:pt x="1333500" y="323850"/>
                    </a:cubicBezTo>
                    <a:cubicBezTo>
                      <a:pt x="1291937" y="318655"/>
                      <a:pt x="1182832" y="282286"/>
                      <a:pt x="1125682" y="303068"/>
                    </a:cubicBezTo>
                    <a:cubicBezTo>
                      <a:pt x="1068532" y="323850"/>
                      <a:pt x="1023505" y="406977"/>
                      <a:pt x="990600" y="448541"/>
                    </a:cubicBezTo>
                    <a:cubicBezTo>
                      <a:pt x="957695" y="490105"/>
                      <a:pt x="931718" y="533400"/>
                      <a:pt x="928254" y="552450"/>
                    </a:cubicBezTo>
                    <a:cubicBezTo>
                      <a:pt x="924790" y="571500"/>
                      <a:pt x="980209" y="524741"/>
                      <a:pt x="969818" y="562841"/>
                    </a:cubicBezTo>
                    <a:cubicBezTo>
                      <a:pt x="959427" y="600941"/>
                      <a:pt x="888423" y="694459"/>
                      <a:pt x="865909" y="781050"/>
                    </a:cubicBezTo>
                    <a:cubicBezTo>
                      <a:pt x="843395" y="867641"/>
                      <a:pt x="833004" y="1011382"/>
                      <a:pt x="834736" y="1082386"/>
                    </a:cubicBezTo>
                    <a:cubicBezTo>
                      <a:pt x="836468" y="1153390"/>
                      <a:pt x="846859" y="1162050"/>
                      <a:pt x="876300" y="1207077"/>
                    </a:cubicBezTo>
                    <a:cubicBezTo>
                      <a:pt x="905741" y="1252104"/>
                      <a:pt x="1004455" y="1321377"/>
                      <a:pt x="1011382" y="1352550"/>
                    </a:cubicBezTo>
                    <a:cubicBezTo>
                      <a:pt x="1018309" y="1383723"/>
                      <a:pt x="949036" y="1404504"/>
                      <a:pt x="917863" y="1394113"/>
                    </a:cubicBezTo>
                    <a:cubicBezTo>
                      <a:pt x="886690" y="1383722"/>
                      <a:pt x="871104" y="1354281"/>
                      <a:pt x="824345" y="1290204"/>
                    </a:cubicBezTo>
                    <a:cubicBezTo>
                      <a:pt x="777586" y="1226127"/>
                      <a:pt x="668482" y="1092777"/>
                      <a:pt x="637309" y="1009650"/>
                    </a:cubicBezTo>
                    <a:cubicBezTo>
                      <a:pt x="606136" y="926523"/>
                      <a:pt x="658091" y="874568"/>
                      <a:pt x="637309" y="791441"/>
                    </a:cubicBezTo>
                    <a:cubicBezTo>
                      <a:pt x="616527" y="708314"/>
                      <a:pt x="568036" y="578427"/>
                      <a:pt x="512618" y="510886"/>
                    </a:cubicBezTo>
                    <a:cubicBezTo>
                      <a:pt x="457200" y="443345"/>
                      <a:pt x="363682" y="398318"/>
                      <a:pt x="304800" y="386195"/>
                    </a:cubicBezTo>
                    <a:cubicBezTo>
                      <a:pt x="245918" y="374072"/>
                      <a:pt x="207818" y="384464"/>
                      <a:pt x="159327" y="438150"/>
                    </a:cubicBezTo>
                    <a:cubicBezTo>
                      <a:pt x="110836" y="491836"/>
                      <a:pt x="27708" y="606136"/>
                      <a:pt x="13854" y="708313"/>
                    </a:cubicBezTo>
                    <a:cubicBezTo>
                      <a:pt x="0" y="810490"/>
                      <a:pt x="62345" y="858981"/>
                      <a:pt x="76200" y="1051213"/>
                    </a:cubicBezTo>
                    <a:cubicBezTo>
                      <a:pt x="90055" y="1243445"/>
                      <a:pt x="86591" y="1724890"/>
                      <a:pt x="96982" y="1861704"/>
                    </a:cubicBezTo>
                    <a:cubicBezTo>
                      <a:pt x="107373" y="1998518"/>
                      <a:pt x="122959" y="1946563"/>
                      <a:pt x="138545" y="1872095"/>
                    </a:cubicBezTo>
                    <a:cubicBezTo>
                      <a:pt x="154131" y="1797627"/>
                      <a:pt x="167986" y="1404504"/>
                      <a:pt x="190500" y="1414895"/>
                    </a:cubicBezTo>
                    <a:cubicBezTo>
                      <a:pt x="213014" y="1425286"/>
                      <a:pt x="249382" y="1849582"/>
                      <a:pt x="273627" y="1934441"/>
                    </a:cubicBezTo>
                    <a:cubicBezTo>
                      <a:pt x="297872" y="2019300"/>
                      <a:pt x="320387" y="2014105"/>
                      <a:pt x="335973" y="1924050"/>
                    </a:cubicBezTo>
                    <a:cubicBezTo>
                      <a:pt x="351559" y="1833995"/>
                      <a:pt x="339436" y="1458190"/>
                      <a:pt x="367145" y="1394113"/>
                    </a:cubicBezTo>
                    <a:cubicBezTo>
                      <a:pt x="394854" y="1330036"/>
                      <a:pt x="483177" y="1449531"/>
                      <a:pt x="502227" y="1539586"/>
                    </a:cubicBezTo>
                    <a:cubicBezTo>
                      <a:pt x="521277" y="1629641"/>
                      <a:pt x="476250" y="1866900"/>
                      <a:pt x="481445" y="1934441"/>
                    </a:cubicBezTo>
                    <a:cubicBezTo>
                      <a:pt x="486640" y="2001982"/>
                      <a:pt x="514350" y="1989859"/>
                      <a:pt x="533400" y="1944832"/>
                    </a:cubicBezTo>
                    <a:cubicBezTo>
                      <a:pt x="552450" y="1899805"/>
                      <a:pt x="569768" y="1702377"/>
                      <a:pt x="595745" y="1664277"/>
                    </a:cubicBezTo>
                    <a:cubicBezTo>
                      <a:pt x="621722" y="1626177"/>
                      <a:pt x="661554" y="1688523"/>
                      <a:pt x="689263" y="1716232"/>
                    </a:cubicBezTo>
                    <a:cubicBezTo>
                      <a:pt x="716972" y="1743941"/>
                      <a:pt x="723900" y="1818409"/>
                      <a:pt x="762000" y="1830532"/>
                    </a:cubicBezTo>
                    <a:cubicBezTo>
                      <a:pt x="800100" y="1842655"/>
                      <a:pt x="895349" y="1835727"/>
                      <a:pt x="917863" y="1788968"/>
                    </a:cubicBezTo>
                    <a:cubicBezTo>
                      <a:pt x="940377" y="1742209"/>
                      <a:pt x="890155" y="1595004"/>
                      <a:pt x="897082" y="1549977"/>
                    </a:cubicBezTo>
                    <a:cubicBezTo>
                      <a:pt x="904009" y="1504950"/>
                      <a:pt x="945573" y="1537854"/>
                      <a:pt x="959427" y="1518804"/>
                    </a:cubicBezTo>
                    <a:cubicBezTo>
                      <a:pt x="973281" y="1499754"/>
                      <a:pt x="973282" y="1461654"/>
                      <a:pt x="980209" y="1435677"/>
                    </a:cubicBezTo>
                    <a:cubicBezTo>
                      <a:pt x="987136" y="1409700"/>
                      <a:pt x="985405" y="1371600"/>
                      <a:pt x="1000991" y="1362941"/>
                    </a:cubicBezTo>
                    <a:cubicBezTo>
                      <a:pt x="1016577" y="1354282"/>
                      <a:pt x="1058141" y="1314450"/>
                      <a:pt x="1073727" y="1383723"/>
                    </a:cubicBezTo>
                    <a:cubicBezTo>
                      <a:pt x="1089313" y="1452996"/>
                      <a:pt x="1063336" y="1707572"/>
                      <a:pt x="1094509" y="1778577"/>
                    </a:cubicBezTo>
                    <a:cubicBezTo>
                      <a:pt x="1125682" y="1849582"/>
                      <a:pt x="1241713" y="1873827"/>
                      <a:pt x="1260763" y="1809750"/>
                    </a:cubicBezTo>
                    <a:cubicBezTo>
                      <a:pt x="1279813" y="1745673"/>
                      <a:pt x="1208809" y="1463386"/>
                      <a:pt x="1208809" y="1394113"/>
                    </a:cubicBezTo>
                    <a:cubicBezTo>
                      <a:pt x="1208809" y="1324840"/>
                      <a:pt x="1250372" y="1316181"/>
                      <a:pt x="1260763" y="1394113"/>
                    </a:cubicBezTo>
                    <a:cubicBezTo>
                      <a:pt x="1271154" y="1472045"/>
                      <a:pt x="1252104" y="1785504"/>
                      <a:pt x="1271154" y="1861704"/>
                    </a:cubicBezTo>
                    <a:cubicBezTo>
                      <a:pt x="1290204" y="1937904"/>
                      <a:pt x="1338695" y="1934440"/>
                      <a:pt x="1375063" y="1851313"/>
                    </a:cubicBezTo>
                    <a:cubicBezTo>
                      <a:pt x="1411431" y="1768186"/>
                      <a:pt x="1461654" y="1446068"/>
                      <a:pt x="1489363" y="1362941"/>
                    </a:cubicBezTo>
                    <a:cubicBezTo>
                      <a:pt x="1517072" y="1279814"/>
                      <a:pt x="1522268" y="1331768"/>
                      <a:pt x="1541318" y="1352550"/>
                    </a:cubicBezTo>
                    <a:cubicBezTo>
                      <a:pt x="1560368" y="1373332"/>
                      <a:pt x="1584613" y="1468582"/>
                      <a:pt x="1603663" y="1487632"/>
                    </a:cubicBezTo>
                    <a:cubicBezTo>
                      <a:pt x="1622713" y="1506682"/>
                      <a:pt x="1641763" y="1515341"/>
                      <a:pt x="1655618" y="1466850"/>
                    </a:cubicBezTo>
                    <a:cubicBezTo>
                      <a:pt x="1669473" y="1418359"/>
                      <a:pt x="1672937" y="1248640"/>
                      <a:pt x="1686791" y="1196686"/>
                    </a:cubicBezTo>
                    <a:cubicBezTo>
                      <a:pt x="1700645" y="1144732"/>
                      <a:pt x="1707572" y="1146464"/>
                      <a:pt x="1738745" y="1155123"/>
                    </a:cubicBezTo>
                    <a:cubicBezTo>
                      <a:pt x="1769918" y="1163782"/>
                      <a:pt x="1858241" y="1189759"/>
                      <a:pt x="1873827" y="1248641"/>
                    </a:cubicBezTo>
                    <a:cubicBezTo>
                      <a:pt x="1889413" y="1307523"/>
                      <a:pt x="1844386" y="1454727"/>
                      <a:pt x="1832263" y="1508413"/>
                    </a:cubicBezTo>
                    <a:cubicBezTo>
                      <a:pt x="1820140" y="1562099"/>
                      <a:pt x="1801091" y="1558636"/>
                      <a:pt x="1801091" y="1570759"/>
                    </a:cubicBezTo>
                    <a:cubicBezTo>
                      <a:pt x="1801091" y="1582882"/>
                      <a:pt x="1816677" y="1543050"/>
                      <a:pt x="1832263" y="1581150"/>
                    </a:cubicBezTo>
                    <a:cubicBezTo>
                      <a:pt x="1847849" y="1619250"/>
                      <a:pt x="1861705" y="1762991"/>
                      <a:pt x="1894609" y="1799359"/>
                    </a:cubicBezTo>
                    <a:cubicBezTo>
                      <a:pt x="1927513" y="1835727"/>
                      <a:pt x="1993323" y="1827068"/>
                      <a:pt x="2029691" y="1799359"/>
                    </a:cubicBezTo>
                    <a:cubicBezTo>
                      <a:pt x="2066059" y="1771650"/>
                      <a:pt x="2100695" y="1660813"/>
                      <a:pt x="2112818" y="1633104"/>
                    </a:cubicBezTo>
                    <a:cubicBezTo>
                      <a:pt x="2124941" y="1605395"/>
                      <a:pt x="2100695" y="1612322"/>
                      <a:pt x="2102427" y="1633104"/>
                    </a:cubicBezTo>
                    <a:cubicBezTo>
                      <a:pt x="2104159" y="1653886"/>
                      <a:pt x="2097232" y="1745672"/>
                      <a:pt x="2123209" y="1757795"/>
                    </a:cubicBezTo>
                    <a:cubicBezTo>
                      <a:pt x="2149186" y="1769918"/>
                      <a:pt x="2223655" y="1749136"/>
                      <a:pt x="2258291" y="1705841"/>
                    </a:cubicBezTo>
                    <a:cubicBezTo>
                      <a:pt x="2292927" y="1662546"/>
                      <a:pt x="2315441" y="1537855"/>
                      <a:pt x="2331027" y="1498023"/>
                    </a:cubicBezTo>
                    <a:cubicBezTo>
                      <a:pt x="2346613" y="1458191"/>
                      <a:pt x="2327564" y="1459923"/>
                      <a:pt x="2351809" y="1466850"/>
                    </a:cubicBezTo>
                    <a:cubicBezTo>
                      <a:pt x="2376054" y="1473777"/>
                      <a:pt x="2455718" y="1492827"/>
                      <a:pt x="2476500" y="1539586"/>
                    </a:cubicBezTo>
                    <a:cubicBezTo>
                      <a:pt x="2497282" y="1586345"/>
                      <a:pt x="2438400" y="1716231"/>
                      <a:pt x="2476500" y="1747404"/>
                    </a:cubicBezTo>
                    <a:cubicBezTo>
                      <a:pt x="2514600" y="1778577"/>
                      <a:pt x="2660073" y="1775114"/>
                      <a:pt x="2705100" y="1726623"/>
                    </a:cubicBezTo>
                    <a:cubicBezTo>
                      <a:pt x="2750127" y="1678132"/>
                      <a:pt x="2722418" y="1522268"/>
                      <a:pt x="2746663" y="1456459"/>
                    </a:cubicBezTo>
                    <a:cubicBezTo>
                      <a:pt x="2770908" y="1390650"/>
                      <a:pt x="2807278" y="1326573"/>
                      <a:pt x="2850573" y="1331768"/>
                    </a:cubicBezTo>
                    <a:cubicBezTo>
                      <a:pt x="2893868" y="1336963"/>
                      <a:pt x="2975263" y="1381991"/>
                      <a:pt x="3006436" y="1487632"/>
                    </a:cubicBezTo>
                    <a:cubicBezTo>
                      <a:pt x="3037609" y="1593273"/>
                      <a:pt x="3020291" y="1885949"/>
                      <a:pt x="3037609" y="1965613"/>
                    </a:cubicBezTo>
                    <a:cubicBezTo>
                      <a:pt x="3054927" y="2045277"/>
                      <a:pt x="3077441" y="2022763"/>
                      <a:pt x="3110345" y="1965613"/>
                    </a:cubicBezTo>
                    <a:cubicBezTo>
                      <a:pt x="3143249" y="1908463"/>
                      <a:pt x="3209059" y="1693718"/>
                      <a:pt x="3235036" y="1622713"/>
                    </a:cubicBezTo>
                    <a:cubicBezTo>
                      <a:pt x="3261013" y="1551709"/>
                      <a:pt x="3259282" y="1546513"/>
                      <a:pt x="3266209" y="1539586"/>
                    </a:cubicBezTo>
                    <a:cubicBezTo>
                      <a:pt x="3273136" y="1532659"/>
                      <a:pt x="3274868" y="1506682"/>
                      <a:pt x="3276600" y="1581150"/>
                    </a:cubicBezTo>
                    <a:cubicBezTo>
                      <a:pt x="3278332" y="1655618"/>
                      <a:pt x="3262746" y="1908463"/>
                      <a:pt x="3276600" y="1986395"/>
                    </a:cubicBezTo>
                    <a:cubicBezTo>
                      <a:pt x="3290454" y="2064327"/>
                      <a:pt x="3332018" y="2098964"/>
                      <a:pt x="3359727" y="2048741"/>
                    </a:cubicBezTo>
                    <a:cubicBezTo>
                      <a:pt x="3387436" y="1998518"/>
                      <a:pt x="3418609" y="1778577"/>
                      <a:pt x="3442854" y="1685059"/>
                    </a:cubicBezTo>
                    <a:cubicBezTo>
                      <a:pt x="3467099" y="1591541"/>
                      <a:pt x="3479223" y="1527464"/>
                      <a:pt x="3505200" y="1487632"/>
                    </a:cubicBezTo>
                    <a:cubicBezTo>
                      <a:pt x="3531177" y="1447800"/>
                      <a:pt x="3574473" y="1425286"/>
                      <a:pt x="3598718" y="1446068"/>
                    </a:cubicBezTo>
                    <a:cubicBezTo>
                      <a:pt x="3622963" y="1466850"/>
                      <a:pt x="3642014" y="1565564"/>
                      <a:pt x="3650673" y="1612323"/>
                    </a:cubicBezTo>
                    <a:cubicBezTo>
                      <a:pt x="3659332" y="1659082"/>
                      <a:pt x="3631623" y="1707573"/>
                      <a:pt x="3650673" y="1726623"/>
                    </a:cubicBezTo>
                    <a:cubicBezTo>
                      <a:pt x="3669723" y="1745673"/>
                      <a:pt x="3738996" y="1771650"/>
                      <a:pt x="3764973" y="1726623"/>
                    </a:cubicBezTo>
                    <a:cubicBezTo>
                      <a:pt x="3790950" y="1681596"/>
                      <a:pt x="3792681" y="1510146"/>
                      <a:pt x="3806536" y="1456459"/>
                    </a:cubicBezTo>
                    <a:cubicBezTo>
                      <a:pt x="3820391" y="1402772"/>
                      <a:pt x="3848100" y="1404504"/>
                      <a:pt x="3848100" y="1404504"/>
                    </a:cubicBezTo>
                    <a:lnTo>
                      <a:pt x="3941618" y="1290204"/>
                    </a:lnTo>
                    <a:cubicBezTo>
                      <a:pt x="3932959" y="1300595"/>
                      <a:pt x="3813463" y="1401041"/>
                      <a:pt x="3796145" y="1466850"/>
                    </a:cubicBezTo>
                    <a:cubicBezTo>
                      <a:pt x="3778827" y="1532659"/>
                      <a:pt x="3825586" y="1622714"/>
                      <a:pt x="3837709" y="1685059"/>
                    </a:cubicBezTo>
                    <a:cubicBezTo>
                      <a:pt x="3849832" y="1747404"/>
                      <a:pt x="3879273" y="1794164"/>
                      <a:pt x="3868882" y="1840923"/>
                    </a:cubicBezTo>
                    <a:cubicBezTo>
                      <a:pt x="3858491" y="1887682"/>
                      <a:pt x="3790950" y="1941368"/>
                      <a:pt x="3775363" y="1965613"/>
                    </a:cubicBezTo>
                    <a:cubicBezTo>
                      <a:pt x="3759777" y="1989858"/>
                      <a:pt x="3778826" y="1943100"/>
                      <a:pt x="3775363" y="1986395"/>
                    </a:cubicBezTo>
                    <a:cubicBezTo>
                      <a:pt x="3771900" y="2029690"/>
                      <a:pt x="3735532" y="2183822"/>
                      <a:pt x="3754582" y="2225386"/>
                    </a:cubicBezTo>
                    <a:cubicBezTo>
                      <a:pt x="3773632" y="2266950"/>
                      <a:pt x="3872345" y="2266950"/>
                      <a:pt x="3889663" y="2235777"/>
                    </a:cubicBezTo>
                    <a:cubicBezTo>
                      <a:pt x="3906981" y="2204604"/>
                      <a:pt x="3839441" y="2097232"/>
                      <a:pt x="3858491" y="2038350"/>
                    </a:cubicBezTo>
                    <a:cubicBezTo>
                      <a:pt x="3877541" y="1979468"/>
                      <a:pt x="3976254" y="1872095"/>
                      <a:pt x="4003963" y="1882486"/>
                    </a:cubicBezTo>
                    <a:cubicBezTo>
                      <a:pt x="4031672" y="1892877"/>
                      <a:pt x="4002231" y="2041813"/>
                      <a:pt x="4024745" y="2100695"/>
                    </a:cubicBezTo>
                    <a:cubicBezTo>
                      <a:pt x="4047259" y="2159577"/>
                      <a:pt x="4111336" y="2221922"/>
                      <a:pt x="4139045" y="2235777"/>
                    </a:cubicBezTo>
                    <a:cubicBezTo>
                      <a:pt x="4166754" y="2249632"/>
                      <a:pt x="4185805" y="2218459"/>
                      <a:pt x="4191000" y="2183823"/>
                    </a:cubicBezTo>
                    <a:cubicBezTo>
                      <a:pt x="4196196" y="2149187"/>
                      <a:pt x="4177145" y="2064327"/>
                      <a:pt x="4170218" y="2027959"/>
                    </a:cubicBezTo>
                    <a:cubicBezTo>
                      <a:pt x="4163291" y="1991591"/>
                      <a:pt x="4152900" y="1982931"/>
                      <a:pt x="4149436" y="1965613"/>
                    </a:cubicBezTo>
                    <a:cubicBezTo>
                      <a:pt x="4145972" y="1948295"/>
                      <a:pt x="4100945" y="1924050"/>
                      <a:pt x="4149436" y="1924050"/>
                    </a:cubicBezTo>
                    <a:cubicBezTo>
                      <a:pt x="4197927" y="1924050"/>
                      <a:pt x="4386696" y="1915390"/>
                      <a:pt x="4440382" y="1965613"/>
                    </a:cubicBezTo>
                    <a:cubicBezTo>
                      <a:pt x="4494068" y="2015836"/>
                      <a:pt x="4469822" y="2159577"/>
                      <a:pt x="4471554" y="2225386"/>
                    </a:cubicBezTo>
                    <a:cubicBezTo>
                      <a:pt x="4473286" y="2291195"/>
                      <a:pt x="4407478" y="2344882"/>
                      <a:pt x="4450773" y="2360468"/>
                    </a:cubicBezTo>
                    <a:cubicBezTo>
                      <a:pt x="4494068" y="2376054"/>
                      <a:pt x="4693227" y="2370859"/>
                      <a:pt x="4731327" y="2318904"/>
                    </a:cubicBezTo>
                    <a:cubicBezTo>
                      <a:pt x="4769427" y="2266949"/>
                      <a:pt x="4656859" y="2156114"/>
                      <a:pt x="4679373" y="2048741"/>
                    </a:cubicBezTo>
                    <a:cubicBezTo>
                      <a:pt x="4701887" y="1941368"/>
                      <a:pt x="4828309" y="1704109"/>
                      <a:pt x="4866409" y="1674668"/>
                    </a:cubicBezTo>
                    <a:cubicBezTo>
                      <a:pt x="4904509" y="1645227"/>
                      <a:pt x="4902778" y="1816677"/>
                      <a:pt x="4907973" y="1872095"/>
                    </a:cubicBezTo>
                    <a:cubicBezTo>
                      <a:pt x="4913168" y="1927513"/>
                      <a:pt x="4871605" y="1986395"/>
                      <a:pt x="4897582" y="2007177"/>
                    </a:cubicBezTo>
                    <a:cubicBezTo>
                      <a:pt x="4923559" y="2027959"/>
                      <a:pt x="5041323" y="2022763"/>
                      <a:pt x="5063836" y="1996786"/>
                    </a:cubicBezTo>
                    <a:cubicBezTo>
                      <a:pt x="5086349" y="1970809"/>
                      <a:pt x="5034395" y="1896340"/>
                      <a:pt x="5032663" y="1851313"/>
                    </a:cubicBezTo>
                    <a:cubicBezTo>
                      <a:pt x="5030931" y="1806286"/>
                      <a:pt x="5003222" y="1735282"/>
                      <a:pt x="5053445" y="1726623"/>
                    </a:cubicBezTo>
                    <a:cubicBezTo>
                      <a:pt x="5103668" y="1717964"/>
                      <a:pt x="5280314" y="1752600"/>
                      <a:pt x="5334000" y="1799359"/>
                    </a:cubicBezTo>
                    <a:cubicBezTo>
                      <a:pt x="5387686" y="1846118"/>
                      <a:pt x="5372099" y="1958686"/>
                      <a:pt x="5375563" y="2007177"/>
                    </a:cubicBezTo>
                    <a:cubicBezTo>
                      <a:pt x="5379027" y="2055668"/>
                      <a:pt x="5330537" y="2088572"/>
                      <a:pt x="5354782" y="2090304"/>
                    </a:cubicBezTo>
                    <a:cubicBezTo>
                      <a:pt x="5379027" y="2092036"/>
                      <a:pt x="5486400" y="2055668"/>
                      <a:pt x="5521036" y="2017568"/>
                    </a:cubicBezTo>
                    <a:cubicBezTo>
                      <a:pt x="5555672" y="1979468"/>
                      <a:pt x="5540086" y="1958686"/>
                      <a:pt x="5562600" y="1861704"/>
                    </a:cubicBezTo>
                    <a:cubicBezTo>
                      <a:pt x="5585114" y="1764722"/>
                      <a:pt x="5640532" y="1510145"/>
                      <a:pt x="5656118" y="1435677"/>
                    </a:cubicBezTo>
                    <a:cubicBezTo>
                      <a:pt x="5671704" y="1361209"/>
                      <a:pt x="5637068" y="1439141"/>
                      <a:pt x="5656118" y="1414895"/>
                    </a:cubicBezTo>
                    <a:cubicBezTo>
                      <a:pt x="5675168" y="1390650"/>
                      <a:pt x="5735782" y="1338695"/>
                      <a:pt x="5770418" y="1290204"/>
                    </a:cubicBezTo>
                    <a:cubicBezTo>
                      <a:pt x="5805054" y="1241713"/>
                      <a:pt x="5862204" y="1163782"/>
                      <a:pt x="5863936" y="1123950"/>
                    </a:cubicBezTo>
                    <a:cubicBezTo>
                      <a:pt x="5865668" y="1084118"/>
                      <a:pt x="5808518" y="1085849"/>
                      <a:pt x="5780809" y="1051213"/>
                    </a:cubicBezTo>
                    <a:cubicBezTo>
                      <a:pt x="5753100" y="1016577"/>
                      <a:pt x="5749636" y="933450"/>
                      <a:pt x="5697682" y="916132"/>
                    </a:cubicBezTo>
                    <a:cubicBezTo>
                      <a:pt x="5645728" y="898814"/>
                      <a:pt x="5467350" y="949036"/>
                      <a:pt x="5469082" y="947304"/>
                    </a:cubicBezTo>
                    <a:cubicBezTo>
                      <a:pt x="5470814" y="945572"/>
                      <a:pt x="5657850" y="879764"/>
                      <a:pt x="5708073" y="905741"/>
                    </a:cubicBezTo>
                    <a:cubicBezTo>
                      <a:pt x="5758296" y="931718"/>
                      <a:pt x="5746173" y="1056409"/>
                      <a:pt x="5770418" y="1103168"/>
                    </a:cubicBezTo>
                    <a:cubicBezTo>
                      <a:pt x="5794663" y="1149927"/>
                      <a:pt x="5851813" y="1149927"/>
                      <a:pt x="5853545" y="1186295"/>
                    </a:cubicBezTo>
                    <a:cubicBezTo>
                      <a:pt x="5855277" y="1222663"/>
                      <a:pt x="5808518" y="1286741"/>
                      <a:pt x="5780809" y="1321377"/>
                    </a:cubicBezTo>
                    <a:cubicBezTo>
                      <a:pt x="5753100" y="1356013"/>
                      <a:pt x="5706341" y="1357745"/>
                      <a:pt x="5687291" y="1394113"/>
                    </a:cubicBezTo>
                    <a:cubicBezTo>
                      <a:pt x="5668241" y="1430481"/>
                      <a:pt x="5611091" y="1529195"/>
                      <a:pt x="5666509" y="1539586"/>
                    </a:cubicBezTo>
                    <a:cubicBezTo>
                      <a:pt x="5721927" y="1549977"/>
                      <a:pt x="5924550" y="1475509"/>
                      <a:pt x="6019800" y="1456459"/>
                    </a:cubicBezTo>
                    <a:cubicBezTo>
                      <a:pt x="6115050" y="1437409"/>
                      <a:pt x="6196445" y="1395845"/>
                      <a:pt x="6238009" y="1425286"/>
                    </a:cubicBezTo>
                    <a:cubicBezTo>
                      <a:pt x="6279573" y="1454727"/>
                      <a:pt x="6277841" y="1565563"/>
                      <a:pt x="6269182" y="1633104"/>
                    </a:cubicBezTo>
                    <a:cubicBezTo>
                      <a:pt x="6260523" y="1700645"/>
                      <a:pt x="6173931" y="1788968"/>
                      <a:pt x="6186054" y="1830532"/>
                    </a:cubicBezTo>
                    <a:cubicBezTo>
                      <a:pt x="6198177" y="1872096"/>
                      <a:pt x="6296891" y="1932709"/>
                      <a:pt x="6341918" y="1882486"/>
                    </a:cubicBezTo>
                    <a:cubicBezTo>
                      <a:pt x="6386945" y="1832263"/>
                      <a:pt x="6412923" y="1567295"/>
                      <a:pt x="6456218" y="1529195"/>
                    </a:cubicBezTo>
                    <a:cubicBezTo>
                      <a:pt x="6499514" y="1491095"/>
                      <a:pt x="6549737" y="1584613"/>
                      <a:pt x="6601691" y="1653886"/>
                    </a:cubicBezTo>
                    <a:cubicBezTo>
                      <a:pt x="6653645" y="1723159"/>
                      <a:pt x="6738504" y="1892878"/>
                      <a:pt x="6767945" y="1944832"/>
                    </a:cubicBezTo>
                    <a:cubicBezTo>
                      <a:pt x="6797386" y="1996786"/>
                      <a:pt x="6759286" y="1967345"/>
                      <a:pt x="6778336" y="1965613"/>
                    </a:cubicBezTo>
                    <a:cubicBezTo>
                      <a:pt x="6797386" y="1963881"/>
                      <a:pt x="6871854" y="1970809"/>
                      <a:pt x="6882245" y="1934441"/>
                    </a:cubicBezTo>
                    <a:cubicBezTo>
                      <a:pt x="6892636" y="1898073"/>
                      <a:pt x="6854537" y="1814945"/>
                      <a:pt x="6840682" y="1747404"/>
                    </a:cubicBezTo>
                    <a:cubicBezTo>
                      <a:pt x="6826827" y="1679863"/>
                      <a:pt x="6825095" y="1586345"/>
                      <a:pt x="6799118" y="1529195"/>
                    </a:cubicBezTo>
                    <a:cubicBezTo>
                      <a:pt x="6773141" y="1472045"/>
                      <a:pt x="6702136" y="1472045"/>
                      <a:pt x="6684818" y="1404504"/>
                    </a:cubicBezTo>
                    <a:cubicBezTo>
                      <a:pt x="6667500" y="1336963"/>
                      <a:pt x="6691745" y="1155123"/>
                      <a:pt x="6695209" y="1123950"/>
                    </a:cubicBezTo>
                    <a:cubicBezTo>
                      <a:pt x="6698673" y="1092777"/>
                      <a:pt x="6696941" y="1207077"/>
                      <a:pt x="6705600" y="1217468"/>
                    </a:cubicBezTo>
                    <a:cubicBezTo>
                      <a:pt x="6714259" y="1227859"/>
                      <a:pt x="6740236" y="1214004"/>
                      <a:pt x="6747163" y="1186295"/>
                    </a:cubicBezTo>
                    <a:cubicBezTo>
                      <a:pt x="6754090" y="1158586"/>
                      <a:pt x="6754090" y="1117022"/>
                      <a:pt x="6747163" y="1051213"/>
                    </a:cubicBezTo>
                    <a:cubicBezTo>
                      <a:pt x="6740236" y="985404"/>
                      <a:pt x="6745432" y="869373"/>
                      <a:pt x="6705600" y="791441"/>
                    </a:cubicBezTo>
                    <a:cubicBezTo>
                      <a:pt x="6665768" y="713509"/>
                      <a:pt x="6577446" y="619991"/>
                      <a:pt x="6508173" y="583623"/>
                    </a:cubicBezTo>
                    <a:cubicBezTo>
                      <a:pt x="6438900" y="547255"/>
                      <a:pt x="6412922" y="566305"/>
                      <a:pt x="6289963" y="573232"/>
                    </a:cubicBezTo>
                    <a:cubicBezTo>
                      <a:pt x="6167004" y="580159"/>
                      <a:pt x="5886450" y="625186"/>
                      <a:pt x="5770418" y="625186"/>
                    </a:cubicBezTo>
                    <a:cubicBezTo>
                      <a:pt x="5654386" y="625186"/>
                      <a:pt x="5623214" y="635577"/>
                      <a:pt x="5593773" y="573232"/>
                    </a:cubicBezTo>
                    <a:cubicBezTo>
                      <a:pt x="5564332" y="510887"/>
                      <a:pt x="5583382" y="309995"/>
                      <a:pt x="5593773" y="251113"/>
                    </a:cubicBezTo>
                    <a:cubicBezTo>
                      <a:pt x="5604164" y="192231"/>
                      <a:pt x="5659582" y="242455"/>
                      <a:pt x="5656118" y="219941"/>
                    </a:cubicBezTo>
                    <a:cubicBezTo>
                      <a:pt x="5652654" y="197428"/>
                      <a:pt x="5621482" y="152400"/>
                      <a:pt x="5572991" y="116032"/>
                    </a:cubicBezTo>
                    <a:cubicBezTo>
                      <a:pt x="5524500" y="79664"/>
                      <a:pt x="5417128" y="3464"/>
                      <a:pt x="5365173" y="1732"/>
                    </a:cubicBezTo>
                    <a:cubicBezTo>
                      <a:pt x="5313218" y="0"/>
                      <a:pt x="5314949" y="83128"/>
                      <a:pt x="5261263" y="105641"/>
                    </a:cubicBezTo>
                    <a:cubicBezTo>
                      <a:pt x="5207577" y="128154"/>
                      <a:pt x="5081154" y="114299"/>
                      <a:pt x="5043054" y="136813"/>
                    </a:cubicBezTo>
                    <a:cubicBezTo>
                      <a:pt x="5004954" y="159327"/>
                      <a:pt x="5013613" y="200891"/>
                      <a:pt x="5032663" y="240723"/>
                    </a:cubicBezTo>
                    <a:cubicBezTo>
                      <a:pt x="5051713" y="280555"/>
                      <a:pt x="5126181" y="266700"/>
                      <a:pt x="5157354" y="375804"/>
                    </a:cubicBezTo>
                    <a:cubicBezTo>
                      <a:pt x="5188527" y="484909"/>
                      <a:pt x="5219700" y="770659"/>
                      <a:pt x="5219700" y="895350"/>
                    </a:cubicBezTo>
                    <a:cubicBezTo>
                      <a:pt x="5219700" y="1020041"/>
                      <a:pt x="5191990" y="1113559"/>
                      <a:pt x="5157354" y="1123950"/>
                    </a:cubicBezTo>
                    <a:cubicBezTo>
                      <a:pt x="5122718" y="1134341"/>
                      <a:pt x="5074227" y="976745"/>
                      <a:pt x="5011882" y="957695"/>
                    </a:cubicBezTo>
                    <a:cubicBezTo>
                      <a:pt x="4949537" y="938645"/>
                      <a:pt x="4843896" y="1009650"/>
                      <a:pt x="4783282" y="1009650"/>
                    </a:cubicBezTo>
                    <a:cubicBezTo>
                      <a:pt x="4722668" y="1009650"/>
                      <a:pt x="4691495" y="952500"/>
                      <a:pt x="4648200" y="957695"/>
                    </a:cubicBezTo>
                    <a:cubicBezTo>
                      <a:pt x="4604905" y="962890"/>
                      <a:pt x="4568536" y="1002723"/>
                      <a:pt x="4523509" y="1040823"/>
                    </a:cubicBezTo>
                    <a:cubicBezTo>
                      <a:pt x="4478482" y="1078923"/>
                      <a:pt x="4376304" y="1143000"/>
                      <a:pt x="4378036" y="1186295"/>
                    </a:cubicBezTo>
                    <a:cubicBezTo>
                      <a:pt x="4379768" y="1229590"/>
                      <a:pt x="4544291" y="1285009"/>
                      <a:pt x="4533900" y="1300595"/>
                    </a:cubicBezTo>
                    <a:cubicBezTo>
                      <a:pt x="4523509" y="1316181"/>
                      <a:pt x="4393623" y="1290204"/>
                      <a:pt x="4315691" y="1279813"/>
                    </a:cubicBezTo>
                    <a:cubicBezTo>
                      <a:pt x="4237759" y="1269422"/>
                      <a:pt x="4118263" y="1245177"/>
                      <a:pt x="4066309" y="1238250"/>
                    </a:cubicBezTo>
                    <a:cubicBezTo>
                      <a:pt x="4014355" y="1231323"/>
                      <a:pt x="4040331" y="1207077"/>
                      <a:pt x="4003963" y="1238250"/>
                    </a:cubicBezTo>
                    <a:cubicBezTo>
                      <a:pt x="3967595" y="1269423"/>
                      <a:pt x="3882736" y="1399309"/>
                      <a:pt x="3848100" y="1425286"/>
                    </a:cubicBezTo>
                    <a:cubicBezTo>
                      <a:pt x="3813464" y="1451263"/>
                      <a:pt x="3789218" y="1484168"/>
                      <a:pt x="3796145" y="1394113"/>
                    </a:cubicBezTo>
                    <a:cubicBezTo>
                      <a:pt x="3803072" y="1304058"/>
                      <a:pt x="3887931" y="1004454"/>
                      <a:pt x="3889663" y="884959"/>
                    </a:cubicBezTo>
                    <a:cubicBezTo>
                      <a:pt x="3891395" y="765464"/>
                      <a:pt x="3844636" y="742950"/>
                      <a:pt x="3806536" y="677141"/>
                    </a:cubicBezTo>
                    <a:cubicBezTo>
                      <a:pt x="3768436" y="611332"/>
                      <a:pt x="3723408" y="538595"/>
                      <a:pt x="3661063" y="490104"/>
                    </a:cubicBezTo>
                    <a:cubicBezTo>
                      <a:pt x="3598718" y="441613"/>
                      <a:pt x="3515590" y="420831"/>
                      <a:pt x="3432463" y="386195"/>
                    </a:cubicBezTo>
                    <a:cubicBezTo>
                      <a:pt x="3349336" y="351559"/>
                      <a:pt x="3240232" y="252845"/>
                      <a:pt x="3162300" y="282286"/>
                    </a:cubicBezTo>
                    <a:cubicBezTo>
                      <a:pt x="3084368" y="311727"/>
                      <a:pt x="3023755" y="477982"/>
                      <a:pt x="2964873" y="562841"/>
                    </a:cubicBezTo>
                    <a:cubicBezTo>
                      <a:pt x="2905991" y="647700"/>
                      <a:pt x="2822864" y="781050"/>
                      <a:pt x="2809009" y="791441"/>
                    </a:cubicBezTo>
                    <a:cubicBezTo>
                      <a:pt x="2795154" y="801832"/>
                      <a:pt x="2869622" y="682336"/>
                      <a:pt x="2881745" y="625186"/>
                    </a:cubicBezTo>
                    <a:cubicBezTo>
                      <a:pt x="2893868" y="568036"/>
                      <a:pt x="2873086" y="507423"/>
                      <a:pt x="2881745" y="448541"/>
                    </a:cubicBezTo>
                    <a:cubicBezTo>
                      <a:pt x="2890404" y="389659"/>
                      <a:pt x="2947555" y="311727"/>
                      <a:pt x="2933700" y="271895"/>
                    </a:cubicBezTo>
                    <a:cubicBezTo>
                      <a:pt x="2919846" y="232063"/>
                      <a:pt x="2836718" y="232064"/>
                      <a:pt x="2798618" y="209550"/>
                    </a:cubicBezTo>
                    <a:cubicBezTo>
                      <a:pt x="2760518" y="187036"/>
                      <a:pt x="2738004" y="145472"/>
                      <a:pt x="2705100" y="136813"/>
                    </a:cubicBezTo>
                    <a:cubicBezTo>
                      <a:pt x="2672196" y="128154"/>
                      <a:pt x="2646218" y="136813"/>
                      <a:pt x="2601191" y="157595"/>
                    </a:cubicBezTo>
                    <a:cubicBezTo>
                      <a:pt x="2556164" y="178377"/>
                      <a:pt x="2455718" y="223404"/>
                      <a:pt x="2434936" y="261504"/>
                    </a:cubicBezTo>
                    <a:cubicBezTo>
                      <a:pt x="2414154" y="299604"/>
                      <a:pt x="2493818" y="372340"/>
                      <a:pt x="2476500" y="386195"/>
                    </a:cubicBezTo>
                    <a:cubicBezTo>
                      <a:pt x="2459182" y="400050"/>
                      <a:pt x="2407227" y="358486"/>
                      <a:pt x="2331027" y="344632"/>
                    </a:cubicBezTo>
                    <a:cubicBezTo>
                      <a:pt x="2254827" y="330778"/>
                      <a:pt x="2078182" y="332509"/>
                      <a:pt x="2019300" y="303068"/>
                    </a:cubicBezTo>
                    <a:cubicBezTo>
                      <a:pt x="1960418" y="273627"/>
                      <a:pt x="2000250" y="199159"/>
                      <a:pt x="1977736" y="167986"/>
                    </a:cubicBezTo>
                    <a:cubicBezTo>
                      <a:pt x="1955222" y="136813"/>
                      <a:pt x="1917122" y="131618"/>
                      <a:pt x="1884218" y="116032"/>
                    </a:cubicBezTo>
                    <a:cubicBezTo>
                      <a:pt x="1851314" y="100446"/>
                      <a:pt x="1827068" y="62345"/>
                      <a:pt x="1780309" y="74468"/>
                    </a:cubicBezTo>
                    <a:close/>
                  </a:path>
                </a:pathLst>
              </a:custGeom>
              <a:blipFill>
                <a:blip r:embed="rId48" cstate="print"/>
                <a:stretch>
                  <a:fillRect/>
                </a:stretch>
              </a:blip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자유형 80"/>
              <p:cNvSpPr/>
              <p:nvPr/>
            </p:nvSpPr>
            <p:spPr>
              <a:xfrm>
                <a:off x="2013857" y="2402115"/>
                <a:ext cx="5257800" cy="2311399"/>
              </a:xfrm>
              <a:custGeom>
                <a:avLst/>
                <a:gdLst>
                  <a:gd name="connsiteX0" fmla="*/ 5257800 w 5257800"/>
                  <a:gd name="connsiteY0" fmla="*/ 1222828 h 2311399"/>
                  <a:gd name="connsiteX1" fmla="*/ 5050972 w 5257800"/>
                  <a:gd name="connsiteY1" fmla="*/ 1527628 h 2311399"/>
                  <a:gd name="connsiteX2" fmla="*/ 4767943 w 5257800"/>
                  <a:gd name="connsiteY2" fmla="*/ 1516742 h 2311399"/>
                  <a:gd name="connsiteX3" fmla="*/ 4767943 w 5257800"/>
                  <a:gd name="connsiteY3" fmla="*/ 1516742 h 2311399"/>
                  <a:gd name="connsiteX4" fmla="*/ 4582886 w 5257800"/>
                  <a:gd name="connsiteY4" fmla="*/ 1832428 h 2311399"/>
                  <a:gd name="connsiteX5" fmla="*/ 4376057 w 5257800"/>
                  <a:gd name="connsiteY5" fmla="*/ 2311399 h 2311399"/>
                  <a:gd name="connsiteX6" fmla="*/ 4376057 w 5257800"/>
                  <a:gd name="connsiteY6" fmla="*/ 2311399 h 2311399"/>
                  <a:gd name="connsiteX7" fmla="*/ 4539343 w 5257800"/>
                  <a:gd name="connsiteY7" fmla="*/ 1886856 h 2311399"/>
                  <a:gd name="connsiteX8" fmla="*/ 4778829 w 5257800"/>
                  <a:gd name="connsiteY8" fmla="*/ 1516742 h 2311399"/>
                  <a:gd name="connsiteX9" fmla="*/ 4778829 w 5257800"/>
                  <a:gd name="connsiteY9" fmla="*/ 1516742 h 2311399"/>
                  <a:gd name="connsiteX10" fmla="*/ 4593772 w 5257800"/>
                  <a:gd name="connsiteY10" fmla="*/ 1277256 h 2311399"/>
                  <a:gd name="connsiteX11" fmla="*/ 4310743 w 5257800"/>
                  <a:gd name="connsiteY11" fmla="*/ 1353456 h 2311399"/>
                  <a:gd name="connsiteX12" fmla="*/ 4223657 w 5257800"/>
                  <a:gd name="connsiteY12" fmla="*/ 1407885 h 2311399"/>
                  <a:gd name="connsiteX13" fmla="*/ 4278086 w 5257800"/>
                  <a:gd name="connsiteY13" fmla="*/ 1516742 h 2311399"/>
                  <a:gd name="connsiteX14" fmla="*/ 4136572 w 5257800"/>
                  <a:gd name="connsiteY14" fmla="*/ 1690914 h 2311399"/>
                  <a:gd name="connsiteX15" fmla="*/ 4027714 w 5257800"/>
                  <a:gd name="connsiteY15" fmla="*/ 1767114 h 2311399"/>
                  <a:gd name="connsiteX16" fmla="*/ 4005943 w 5257800"/>
                  <a:gd name="connsiteY16" fmla="*/ 1777999 h 2311399"/>
                  <a:gd name="connsiteX17" fmla="*/ 3526972 w 5257800"/>
                  <a:gd name="connsiteY17" fmla="*/ 1745342 h 2311399"/>
                  <a:gd name="connsiteX18" fmla="*/ 3363686 w 5257800"/>
                  <a:gd name="connsiteY18" fmla="*/ 1669142 h 2311399"/>
                  <a:gd name="connsiteX19" fmla="*/ 3091543 w 5257800"/>
                  <a:gd name="connsiteY19" fmla="*/ 2006599 h 2311399"/>
                  <a:gd name="connsiteX20" fmla="*/ 3080657 w 5257800"/>
                  <a:gd name="connsiteY20" fmla="*/ 2050142 h 2311399"/>
                  <a:gd name="connsiteX21" fmla="*/ 3048000 w 5257800"/>
                  <a:gd name="connsiteY21" fmla="*/ 2028371 h 2311399"/>
                  <a:gd name="connsiteX22" fmla="*/ 3080657 w 5257800"/>
                  <a:gd name="connsiteY22" fmla="*/ 1582056 h 2311399"/>
                  <a:gd name="connsiteX23" fmla="*/ 3124200 w 5257800"/>
                  <a:gd name="connsiteY23" fmla="*/ 1124856 h 2311399"/>
                  <a:gd name="connsiteX24" fmla="*/ 3102429 w 5257800"/>
                  <a:gd name="connsiteY24" fmla="*/ 1005114 h 2311399"/>
                  <a:gd name="connsiteX25" fmla="*/ 2928257 w 5257800"/>
                  <a:gd name="connsiteY25" fmla="*/ 732971 h 2311399"/>
                  <a:gd name="connsiteX26" fmla="*/ 2819400 w 5257800"/>
                  <a:gd name="connsiteY26" fmla="*/ 613228 h 2311399"/>
                  <a:gd name="connsiteX27" fmla="*/ 2667000 w 5257800"/>
                  <a:gd name="connsiteY27" fmla="*/ 547914 h 2311399"/>
                  <a:gd name="connsiteX28" fmla="*/ 2525486 w 5257800"/>
                  <a:gd name="connsiteY28" fmla="*/ 449942 h 2311399"/>
                  <a:gd name="connsiteX29" fmla="*/ 2394857 w 5257800"/>
                  <a:gd name="connsiteY29" fmla="*/ 373742 h 2311399"/>
                  <a:gd name="connsiteX30" fmla="*/ 2177143 w 5257800"/>
                  <a:gd name="connsiteY30" fmla="*/ 351971 h 2311399"/>
                  <a:gd name="connsiteX31" fmla="*/ 2166257 w 5257800"/>
                  <a:gd name="connsiteY31" fmla="*/ 351971 h 2311399"/>
                  <a:gd name="connsiteX32" fmla="*/ 1970314 w 5257800"/>
                  <a:gd name="connsiteY32" fmla="*/ 645885 h 2311399"/>
                  <a:gd name="connsiteX33" fmla="*/ 1861457 w 5257800"/>
                  <a:gd name="connsiteY33" fmla="*/ 841828 h 2311399"/>
                  <a:gd name="connsiteX34" fmla="*/ 1719943 w 5257800"/>
                  <a:gd name="connsiteY34" fmla="*/ 1081314 h 2311399"/>
                  <a:gd name="connsiteX35" fmla="*/ 1643743 w 5257800"/>
                  <a:gd name="connsiteY35" fmla="*/ 1309914 h 2311399"/>
                  <a:gd name="connsiteX36" fmla="*/ 1709057 w 5257800"/>
                  <a:gd name="connsiteY36" fmla="*/ 1375228 h 2311399"/>
                  <a:gd name="connsiteX37" fmla="*/ 1752600 w 5257800"/>
                  <a:gd name="connsiteY37" fmla="*/ 1418771 h 2311399"/>
                  <a:gd name="connsiteX38" fmla="*/ 1654629 w 5257800"/>
                  <a:gd name="connsiteY38" fmla="*/ 1941285 h 2311399"/>
                  <a:gd name="connsiteX39" fmla="*/ 1654629 w 5257800"/>
                  <a:gd name="connsiteY39" fmla="*/ 1941285 h 2311399"/>
                  <a:gd name="connsiteX40" fmla="*/ 1796143 w 5257800"/>
                  <a:gd name="connsiteY40" fmla="*/ 1494971 h 2311399"/>
                  <a:gd name="connsiteX41" fmla="*/ 1807029 w 5257800"/>
                  <a:gd name="connsiteY41" fmla="*/ 1364342 h 2311399"/>
                  <a:gd name="connsiteX42" fmla="*/ 1643743 w 5257800"/>
                  <a:gd name="connsiteY42" fmla="*/ 1353456 h 2311399"/>
                  <a:gd name="connsiteX43" fmla="*/ 1175657 w 5257800"/>
                  <a:gd name="connsiteY43" fmla="*/ 1386114 h 2311399"/>
                  <a:gd name="connsiteX44" fmla="*/ 1001486 w 5257800"/>
                  <a:gd name="connsiteY44" fmla="*/ 1277256 h 2311399"/>
                  <a:gd name="connsiteX45" fmla="*/ 783772 w 5257800"/>
                  <a:gd name="connsiteY45" fmla="*/ 1190171 h 2311399"/>
                  <a:gd name="connsiteX46" fmla="*/ 511629 w 5257800"/>
                  <a:gd name="connsiteY46" fmla="*/ 1081314 h 2311399"/>
                  <a:gd name="connsiteX47" fmla="*/ 468086 w 5257800"/>
                  <a:gd name="connsiteY47" fmla="*/ 820056 h 2311399"/>
                  <a:gd name="connsiteX48" fmla="*/ 261257 w 5257800"/>
                  <a:gd name="connsiteY48" fmla="*/ 776514 h 2311399"/>
                  <a:gd name="connsiteX49" fmla="*/ 54429 w 5257800"/>
                  <a:gd name="connsiteY49" fmla="*/ 732971 h 2311399"/>
                  <a:gd name="connsiteX50" fmla="*/ 54429 w 5257800"/>
                  <a:gd name="connsiteY50" fmla="*/ 732971 h 2311399"/>
                  <a:gd name="connsiteX51" fmla="*/ 87086 w 5257800"/>
                  <a:gd name="connsiteY51" fmla="*/ 547914 h 2311399"/>
                  <a:gd name="connsiteX52" fmla="*/ 43543 w 5257800"/>
                  <a:gd name="connsiteY52" fmla="*/ 243114 h 2311399"/>
                  <a:gd name="connsiteX53" fmla="*/ 348343 w 5257800"/>
                  <a:gd name="connsiteY53" fmla="*/ 14514 h 2311399"/>
                  <a:gd name="connsiteX54" fmla="*/ 609600 w 5257800"/>
                  <a:gd name="connsiteY54" fmla="*/ 156028 h 2311399"/>
                  <a:gd name="connsiteX55" fmla="*/ 653143 w 5257800"/>
                  <a:gd name="connsiteY55" fmla="*/ 308428 h 2311399"/>
                  <a:gd name="connsiteX56" fmla="*/ 696686 w 5257800"/>
                  <a:gd name="connsiteY56" fmla="*/ 580571 h 2311399"/>
                  <a:gd name="connsiteX57" fmla="*/ 718457 w 5257800"/>
                  <a:gd name="connsiteY57" fmla="*/ 743856 h 2311399"/>
                  <a:gd name="connsiteX58" fmla="*/ 1066800 w 5257800"/>
                  <a:gd name="connsiteY58" fmla="*/ 1135742 h 2311399"/>
                  <a:gd name="connsiteX59" fmla="*/ 1317172 w 5257800"/>
                  <a:gd name="connsiteY59" fmla="*/ 1233714 h 2311399"/>
                  <a:gd name="connsiteX60" fmla="*/ 1469572 w 5257800"/>
                  <a:gd name="connsiteY60" fmla="*/ 1386114 h 231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57800" h="2311399">
                    <a:moveTo>
                      <a:pt x="5257800" y="1222828"/>
                    </a:moveTo>
                    <a:cubicBezTo>
                      <a:pt x="5195207" y="1350735"/>
                      <a:pt x="5132615" y="1478642"/>
                      <a:pt x="5050972" y="1527628"/>
                    </a:cubicBezTo>
                    <a:cubicBezTo>
                      <a:pt x="4969329" y="1576614"/>
                      <a:pt x="4767943" y="1516742"/>
                      <a:pt x="4767943" y="1516742"/>
                    </a:cubicBezTo>
                    <a:lnTo>
                      <a:pt x="4767943" y="1516742"/>
                    </a:lnTo>
                    <a:cubicBezTo>
                      <a:pt x="4737100" y="1569356"/>
                      <a:pt x="4648200" y="1699985"/>
                      <a:pt x="4582886" y="1832428"/>
                    </a:cubicBezTo>
                    <a:cubicBezTo>
                      <a:pt x="4517572" y="1964871"/>
                      <a:pt x="4376057" y="2311399"/>
                      <a:pt x="4376057" y="2311399"/>
                    </a:cubicBezTo>
                    <a:lnTo>
                      <a:pt x="4376057" y="2311399"/>
                    </a:lnTo>
                    <a:cubicBezTo>
                      <a:pt x="4403271" y="2240642"/>
                      <a:pt x="4472214" y="2019299"/>
                      <a:pt x="4539343" y="1886856"/>
                    </a:cubicBezTo>
                    <a:cubicBezTo>
                      <a:pt x="4606472" y="1754413"/>
                      <a:pt x="4778829" y="1516742"/>
                      <a:pt x="4778829" y="1516742"/>
                    </a:cubicBezTo>
                    <a:lnTo>
                      <a:pt x="4778829" y="1516742"/>
                    </a:lnTo>
                    <a:cubicBezTo>
                      <a:pt x="4747986" y="1476828"/>
                      <a:pt x="4671786" y="1304470"/>
                      <a:pt x="4593772" y="1277256"/>
                    </a:cubicBezTo>
                    <a:cubicBezTo>
                      <a:pt x="4515758" y="1250042"/>
                      <a:pt x="4372429" y="1331685"/>
                      <a:pt x="4310743" y="1353456"/>
                    </a:cubicBezTo>
                    <a:cubicBezTo>
                      <a:pt x="4249057" y="1375227"/>
                      <a:pt x="4229100" y="1380671"/>
                      <a:pt x="4223657" y="1407885"/>
                    </a:cubicBezTo>
                    <a:cubicBezTo>
                      <a:pt x="4218214" y="1435099"/>
                      <a:pt x="4292600" y="1469571"/>
                      <a:pt x="4278086" y="1516742"/>
                    </a:cubicBezTo>
                    <a:cubicBezTo>
                      <a:pt x="4263572" y="1563913"/>
                      <a:pt x="4178301" y="1649185"/>
                      <a:pt x="4136572" y="1690914"/>
                    </a:cubicBezTo>
                    <a:cubicBezTo>
                      <a:pt x="4094843" y="1732643"/>
                      <a:pt x="4049485" y="1752600"/>
                      <a:pt x="4027714" y="1767114"/>
                    </a:cubicBezTo>
                    <a:cubicBezTo>
                      <a:pt x="4005943" y="1781628"/>
                      <a:pt x="4089400" y="1781628"/>
                      <a:pt x="4005943" y="1777999"/>
                    </a:cubicBezTo>
                    <a:cubicBezTo>
                      <a:pt x="3922486" y="1774370"/>
                      <a:pt x="3634015" y="1763485"/>
                      <a:pt x="3526972" y="1745342"/>
                    </a:cubicBezTo>
                    <a:cubicBezTo>
                      <a:pt x="3419929" y="1727199"/>
                      <a:pt x="3436257" y="1625599"/>
                      <a:pt x="3363686" y="1669142"/>
                    </a:cubicBezTo>
                    <a:cubicBezTo>
                      <a:pt x="3291115" y="1712685"/>
                      <a:pt x="3138715" y="1943099"/>
                      <a:pt x="3091543" y="2006599"/>
                    </a:cubicBezTo>
                    <a:cubicBezTo>
                      <a:pt x="3044372" y="2070099"/>
                      <a:pt x="3087914" y="2046513"/>
                      <a:pt x="3080657" y="2050142"/>
                    </a:cubicBezTo>
                    <a:cubicBezTo>
                      <a:pt x="3073400" y="2053771"/>
                      <a:pt x="3048000" y="2106385"/>
                      <a:pt x="3048000" y="2028371"/>
                    </a:cubicBezTo>
                    <a:cubicBezTo>
                      <a:pt x="3048000" y="1950357"/>
                      <a:pt x="3067957" y="1732642"/>
                      <a:pt x="3080657" y="1582056"/>
                    </a:cubicBezTo>
                    <a:cubicBezTo>
                      <a:pt x="3093357" y="1431470"/>
                      <a:pt x="3120571" y="1221013"/>
                      <a:pt x="3124200" y="1124856"/>
                    </a:cubicBezTo>
                    <a:cubicBezTo>
                      <a:pt x="3127829" y="1028699"/>
                      <a:pt x="3135086" y="1070428"/>
                      <a:pt x="3102429" y="1005114"/>
                    </a:cubicBezTo>
                    <a:cubicBezTo>
                      <a:pt x="3069772" y="939800"/>
                      <a:pt x="2975428" y="798285"/>
                      <a:pt x="2928257" y="732971"/>
                    </a:cubicBezTo>
                    <a:cubicBezTo>
                      <a:pt x="2881086" y="667657"/>
                      <a:pt x="2862943" y="644071"/>
                      <a:pt x="2819400" y="613228"/>
                    </a:cubicBezTo>
                    <a:cubicBezTo>
                      <a:pt x="2775857" y="582385"/>
                      <a:pt x="2715985" y="575128"/>
                      <a:pt x="2667000" y="547914"/>
                    </a:cubicBezTo>
                    <a:cubicBezTo>
                      <a:pt x="2618015" y="520700"/>
                      <a:pt x="2570843" y="478971"/>
                      <a:pt x="2525486" y="449942"/>
                    </a:cubicBezTo>
                    <a:cubicBezTo>
                      <a:pt x="2480129" y="420913"/>
                      <a:pt x="2452914" y="390070"/>
                      <a:pt x="2394857" y="373742"/>
                    </a:cubicBezTo>
                    <a:cubicBezTo>
                      <a:pt x="2336800" y="357414"/>
                      <a:pt x="2215243" y="355600"/>
                      <a:pt x="2177143" y="351971"/>
                    </a:cubicBezTo>
                    <a:cubicBezTo>
                      <a:pt x="2139043" y="348343"/>
                      <a:pt x="2200728" y="302985"/>
                      <a:pt x="2166257" y="351971"/>
                    </a:cubicBezTo>
                    <a:cubicBezTo>
                      <a:pt x="2131786" y="400957"/>
                      <a:pt x="2021114" y="564242"/>
                      <a:pt x="1970314" y="645885"/>
                    </a:cubicBezTo>
                    <a:cubicBezTo>
                      <a:pt x="1919514" y="727528"/>
                      <a:pt x="1903185" y="769257"/>
                      <a:pt x="1861457" y="841828"/>
                    </a:cubicBezTo>
                    <a:cubicBezTo>
                      <a:pt x="1819729" y="914399"/>
                      <a:pt x="1756229" y="1003300"/>
                      <a:pt x="1719943" y="1081314"/>
                    </a:cubicBezTo>
                    <a:cubicBezTo>
                      <a:pt x="1683657" y="1159328"/>
                      <a:pt x="1645557" y="1260928"/>
                      <a:pt x="1643743" y="1309914"/>
                    </a:cubicBezTo>
                    <a:cubicBezTo>
                      <a:pt x="1641929" y="1358900"/>
                      <a:pt x="1709057" y="1375228"/>
                      <a:pt x="1709057" y="1375228"/>
                    </a:cubicBezTo>
                    <a:cubicBezTo>
                      <a:pt x="1727200" y="1393371"/>
                      <a:pt x="1761671" y="1324428"/>
                      <a:pt x="1752600" y="1418771"/>
                    </a:cubicBezTo>
                    <a:cubicBezTo>
                      <a:pt x="1743529" y="1513114"/>
                      <a:pt x="1654629" y="1941285"/>
                      <a:pt x="1654629" y="1941285"/>
                    </a:cubicBezTo>
                    <a:lnTo>
                      <a:pt x="1654629" y="1941285"/>
                    </a:lnTo>
                    <a:cubicBezTo>
                      <a:pt x="1678215" y="1866899"/>
                      <a:pt x="1770743" y="1591128"/>
                      <a:pt x="1796143" y="1494971"/>
                    </a:cubicBezTo>
                    <a:cubicBezTo>
                      <a:pt x="1821543" y="1398814"/>
                      <a:pt x="1832429" y="1387928"/>
                      <a:pt x="1807029" y="1364342"/>
                    </a:cubicBezTo>
                    <a:cubicBezTo>
                      <a:pt x="1781629" y="1340756"/>
                      <a:pt x="1748972" y="1349827"/>
                      <a:pt x="1643743" y="1353456"/>
                    </a:cubicBezTo>
                    <a:cubicBezTo>
                      <a:pt x="1538514" y="1357085"/>
                      <a:pt x="1282700" y="1398814"/>
                      <a:pt x="1175657" y="1386114"/>
                    </a:cubicBezTo>
                    <a:cubicBezTo>
                      <a:pt x="1068614" y="1373414"/>
                      <a:pt x="1066800" y="1309913"/>
                      <a:pt x="1001486" y="1277256"/>
                    </a:cubicBezTo>
                    <a:cubicBezTo>
                      <a:pt x="936172" y="1244599"/>
                      <a:pt x="783772" y="1190171"/>
                      <a:pt x="783772" y="1190171"/>
                    </a:cubicBezTo>
                    <a:cubicBezTo>
                      <a:pt x="702129" y="1157514"/>
                      <a:pt x="564243" y="1143000"/>
                      <a:pt x="511629" y="1081314"/>
                    </a:cubicBezTo>
                    <a:cubicBezTo>
                      <a:pt x="459015" y="1019628"/>
                      <a:pt x="509815" y="870856"/>
                      <a:pt x="468086" y="820056"/>
                    </a:cubicBezTo>
                    <a:cubicBezTo>
                      <a:pt x="426357" y="769256"/>
                      <a:pt x="261257" y="776514"/>
                      <a:pt x="261257" y="776514"/>
                    </a:cubicBezTo>
                    <a:lnTo>
                      <a:pt x="54429" y="732971"/>
                    </a:lnTo>
                    <a:lnTo>
                      <a:pt x="54429" y="732971"/>
                    </a:lnTo>
                    <a:cubicBezTo>
                      <a:pt x="59872" y="702128"/>
                      <a:pt x="88900" y="629557"/>
                      <a:pt x="87086" y="547914"/>
                    </a:cubicBezTo>
                    <a:cubicBezTo>
                      <a:pt x="85272" y="466271"/>
                      <a:pt x="0" y="332014"/>
                      <a:pt x="43543" y="243114"/>
                    </a:cubicBezTo>
                    <a:cubicBezTo>
                      <a:pt x="87086" y="154214"/>
                      <a:pt x="254000" y="29028"/>
                      <a:pt x="348343" y="14514"/>
                    </a:cubicBezTo>
                    <a:cubicBezTo>
                      <a:pt x="442686" y="0"/>
                      <a:pt x="558800" y="107042"/>
                      <a:pt x="609600" y="156028"/>
                    </a:cubicBezTo>
                    <a:cubicBezTo>
                      <a:pt x="660400" y="205014"/>
                      <a:pt x="638629" y="237671"/>
                      <a:pt x="653143" y="308428"/>
                    </a:cubicBezTo>
                    <a:cubicBezTo>
                      <a:pt x="667657" y="379185"/>
                      <a:pt x="685800" y="508000"/>
                      <a:pt x="696686" y="580571"/>
                    </a:cubicBezTo>
                    <a:cubicBezTo>
                      <a:pt x="707572" y="653142"/>
                      <a:pt x="656771" y="651328"/>
                      <a:pt x="718457" y="743856"/>
                    </a:cubicBezTo>
                    <a:cubicBezTo>
                      <a:pt x="780143" y="836384"/>
                      <a:pt x="967014" y="1054099"/>
                      <a:pt x="1066800" y="1135742"/>
                    </a:cubicBezTo>
                    <a:cubicBezTo>
                      <a:pt x="1166586" y="1217385"/>
                      <a:pt x="1250043" y="1191985"/>
                      <a:pt x="1317172" y="1233714"/>
                    </a:cubicBezTo>
                    <a:cubicBezTo>
                      <a:pt x="1384301" y="1275443"/>
                      <a:pt x="1426936" y="1330778"/>
                      <a:pt x="1469572" y="1386114"/>
                    </a:cubicBezTo>
                  </a:path>
                </a:pathLst>
              </a:cu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9" name="자유형 78"/>
            <p:cNvSpPr/>
            <p:nvPr/>
          </p:nvSpPr>
          <p:spPr>
            <a:xfrm>
              <a:off x="1465385" y="5407269"/>
              <a:ext cx="152400" cy="114300"/>
            </a:xfrm>
            <a:custGeom>
              <a:avLst/>
              <a:gdLst>
                <a:gd name="connsiteX0" fmla="*/ 0 w 152400"/>
                <a:gd name="connsiteY0" fmla="*/ 0 h 114300"/>
                <a:gd name="connsiteX1" fmla="*/ 35169 w 152400"/>
                <a:gd name="connsiteY1" fmla="*/ 73269 h 114300"/>
                <a:gd name="connsiteX2" fmla="*/ 93784 w 152400"/>
                <a:gd name="connsiteY2" fmla="*/ 76200 h 114300"/>
                <a:gd name="connsiteX3" fmla="*/ 79130 w 152400"/>
                <a:gd name="connsiteY3" fmla="*/ 114300 h 114300"/>
                <a:gd name="connsiteX4" fmla="*/ 79130 w 152400"/>
                <a:gd name="connsiteY4" fmla="*/ 114300 h 114300"/>
                <a:gd name="connsiteX5" fmla="*/ 152400 w 152400"/>
                <a:gd name="connsiteY5" fmla="*/ 58616 h 114300"/>
                <a:gd name="connsiteX6" fmla="*/ 152400 w 152400"/>
                <a:gd name="connsiteY6" fmla="*/ 5861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14300">
                  <a:moveTo>
                    <a:pt x="0" y="0"/>
                  </a:moveTo>
                  <a:cubicBezTo>
                    <a:pt x="9769" y="30284"/>
                    <a:pt x="19538" y="60569"/>
                    <a:pt x="35169" y="73269"/>
                  </a:cubicBezTo>
                  <a:cubicBezTo>
                    <a:pt x="50800" y="85969"/>
                    <a:pt x="86457" y="69362"/>
                    <a:pt x="93784" y="76200"/>
                  </a:cubicBezTo>
                  <a:cubicBezTo>
                    <a:pt x="101111" y="83038"/>
                    <a:pt x="79130" y="114300"/>
                    <a:pt x="79130" y="114300"/>
                  </a:cubicBezTo>
                  <a:lnTo>
                    <a:pt x="79130" y="114300"/>
                  </a:lnTo>
                  <a:lnTo>
                    <a:pt x="152400" y="58616"/>
                  </a:lnTo>
                  <a:lnTo>
                    <a:pt x="152400" y="58616"/>
                  </a:lnTo>
                </a:path>
              </a:pathLst>
            </a:cu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9" name="TextBox 108">
            <a:hlinkClick r:id="rId49" action="ppaction://hlinkpres?slideindex=1&amp;slidetitle="/>
          </p:cNvPr>
          <p:cNvSpPr txBox="1"/>
          <p:nvPr/>
        </p:nvSpPr>
        <p:spPr>
          <a:xfrm>
            <a:off x="7028630" y="5719028"/>
            <a:ext cx="16049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rgbClr val="FF0000"/>
                </a:solidFill>
              </a:rPr>
              <a:t>●</a:t>
            </a:r>
            <a:r>
              <a:rPr lang="en-US" altLang="ko-KR" sz="1400" smtClean="0">
                <a:solidFill>
                  <a:srgbClr val="FF0000"/>
                </a:solidFill>
              </a:rPr>
              <a:t>  </a:t>
            </a:r>
            <a:r>
              <a:rPr lang="ko-KR" altLang="en-US" sz="1200" spc="-150" smtClean="0"/>
              <a:t>태양계∙우주</a:t>
            </a:r>
            <a:r>
              <a:rPr lang="ko-KR" altLang="en-US" sz="1000" spc="-150" smtClean="0"/>
              <a:t>의</a:t>
            </a:r>
            <a:r>
              <a:rPr lang="ko-KR" altLang="en-US" sz="1200" spc="-150" smtClean="0"/>
              <a:t> 이해</a:t>
            </a:r>
            <a:endParaRPr lang="en-US" altLang="ko-KR" sz="500" spc="-150" smtClean="0"/>
          </a:p>
          <a:p>
            <a:r>
              <a:rPr lang="en-US" altLang="ko-KR" sz="500" i="1" spc="-150" smtClean="0">
                <a:solidFill>
                  <a:srgbClr val="002060"/>
                </a:solidFill>
              </a:rPr>
              <a:t>                                                                                                   </a:t>
            </a:r>
            <a:r>
              <a:rPr lang="ko-KR" altLang="en-US" sz="900" spc="-150" smtClean="0">
                <a:solidFill>
                  <a:srgbClr val="C00000"/>
                </a:solidFill>
              </a:rPr>
              <a:t>요한계시록과</a:t>
            </a:r>
            <a:r>
              <a:rPr lang="ko-KR" altLang="en-US" sz="900" smtClean="0">
                <a:solidFill>
                  <a:srgbClr val="C00000"/>
                </a:solidFill>
              </a:rPr>
              <a:t> 함께</a:t>
            </a:r>
            <a:r>
              <a:rPr lang="en-US" altLang="ko-KR" sz="900" smtClean="0">
                <a:solidFill>
                  <a:srgbClr val="C00000"/>
                </a:solidFill>
              </a:rPr>
              <a:t>!!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110" name="타원 109">
            <a:hlinkClick r:id="rId49" action="ppaction://hlinkpres?slideindex=1&amp;slidetitle="/>
          </p:cNvPr>
          <p:cNvSpPr/>
          <p:nvPr/>
        </p:nvSpPr>
        <p:spPr>
          <a:xfrm>
            <a:off x="7092312" y="5805264"/>
            <a:ext cx="288000" cy="288000"/>
          </a:xfrm>
          <a:prstGeom prst="ellipse">
            <a:avLst/>
          </a:prstGeom>
          <a:blipFill>
            <a:blip r:embed="rId5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>
            <a:hlinkClick r:id="rId51" action="ppaction://hlinkpres?slideindex=6&amp;slidetitle=안내서"/>
          </p:cNvPr>
          <p:cNvSpPr txBox="1"/>
          <p:nvPr/>
        </p:nvSpPr>
        <p:spPr>
          <a:xfrm>
            <a:off x="4571848" y="6525344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solidFill>
                  <a:srgbClr val="002060"/>
                </a:solidFill>
              </a:rPr>
              <a:t>안내도</a:t>
            </a:r>
            <a:endParaRPr lang="ko-KR" altLang="en-US" sz="1200">
              <a:solidFill>
                <a:srgbClr val="002060"/>
              </a:solidFill>
            </a:endParaRPr>
          </a:p>
        </p:txBody>
      </p:sp>
      <p:sp>
        <p:nvSpPr>
          <p:cNvPr id="113" name="TextBox 112">
            <a:hlinkClick r:id="rId52" action="ppaction://hlinkpres?slideindex=1&amp;slidetitle="/>
          </p:cNvPr>
          <p:cNvSpPr txBox="1"/>
          <p:nvPr/>
        </p:nvSpPr>
        <p:spPr>
          <a:xfrm>
            <a:off x="5147968" y="6536377"/>
            <a:ext cx="79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200" dirty="0" smtClean="0">
                <a:solidFill>
                  <a:srgbClr val="002060"/>
                </a:solidFill>
              </a:rPr>
              <a:t>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14" name="TextBox 113">
            <a:hlinkClick r:id="rId51" action="ppaction://hlinkpres?slideindex=2&amp;slidetitle=유의사항"/>
          </p:cNvPr>
          <p:cNvSpPr txBox="1"/>
          <p:nvPr/>
        </p:nvSpPr>
        <p:spPr>
          <a:xfrm>
            <a:off x="1835696" y="6525376"/>
            <a:ext cx="136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</a:rPr>
              <a:t>MENU </a:t>
            </a:r>
            <a:r>
              <a:rPr lang="ko-KR" altLang="en-US" sz="1200" dirty="0" smtClean="0">
                <a:solidFill>
                  <a:srgbClr val="002060"/>
                </a:solidFill>
              </a:rPr>
              <a:t>돌아가기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hlinkClick r:id="rId53" action="ppaction://hlinksldjump"/>
          </p:cNvPr>
          <p:cNvSpPr txBox="1"/>
          <p:nvPr/>
        </p:nvSpPr>
        <p:spPr>
          <a:xfrm>
            <a:off x="1331640" y="6525344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처음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12" name="TextBox 111">
            <a:hlinkClick r:id="rId51" action="ppaction://hlinkpres?slideindex=5&amp;slidetitle=설명서"/>
          </p:cNvPr>
          <p:cNvSpPr txBox="1"/>
          <p:nvPr/>
        </p:nvSpPr>
        <p:spPr>
          <a:xfrm>
            <a:off x="3923848" y="6525344"/>
            <a:ext cx="6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설명서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15" name="TextBox 114">
            <a:hlinkClick r:id="rId54" action="ppaction://hlinkpres?slideindex=1&amp;slidetitle="/>
          </p:cNvPr>
          <p:cNvSpPr txBox="1"/>
          <p:nvPr/>
        </p:nvSpPr>
        <p:spPr>
          <a:xfrm>
            <a:off x="3095784" y="6525344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</a:rPr>
              <a:t>Slide </a:t>
            </a:r>
            <a:r>
              <a:rPr lang="ko-KR" altLang="en-US" sz="1200" dirty="0" smtClean="0">
                <a:solidFill>
                  <a:srgbClr val="002060"/>
                </a:solidFill>
              </a:rPr>
              <a:t>현황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16" name="TextBox 115">
            <a:hlinkClick r:id="rId51" action="ppaction://hlinkpres?slideindex=3&amp;slidetitle=구약"/>
          </p:cNvPr>
          <p:cNvSpPr txBox="1"/>
          <p:nvPr/>
        </p:nvSpPr>
        <p:spPr>
          <a:xfrm>
            <a:off x="6516120" y="6525344"/>
            <a:ext cx="86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solidFill>
                  <a:srgbClr val="002060"/>
                </a:solidFill>
              </a:rPr>
              <a:t>구약가기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17" name="TextBox 116">
            <a:hlinkClick r:id="rId55" action="ppaction://hlinkpres?slideindex=1&amp;slidetitle="/>
          </p:cNvPr>
          <p:cNvSpPr txBox="1"/>
          <p:nvPr/>
        </p:nvSpPr>
        <p:spPr>
          <a:xfrm>
            <a:off x="5796040" y="6525344"/>
            <a:ext cx="79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200" dirty="0" smtClean="0">
                <a:solidFill>
                  <a:srgbClr val="002060"/>
                </a:solidFill>
              </a:rPr>
              <a:t>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/>
          <p:cNvCxnSpPr/>
          <p:nvPr/>
        </p:nvCxnSpPr>
        <p:spPr>
          <a:xfrm>
            <a:off x="251520" y="386104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179512" y="1844824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251520" y="558924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19672" y="529516"/>
            <a:ext cx="42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400" smtClean="0"/>
              <a:t>1. </a:t>
            </a:r>
          </a:p>
        </p:txBody>
      </p:sp>
      <p:pic>
        <p:nvPicPr>
          <p:cNvPr id="11" name="그림 10" descr="00000-00000-0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0" y="0"/>
            <a:ext cx="9226963" cy="6912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704" y="476672"/>
            <a:ext cx="1584000" cy="778098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ko-KR" altLang="en-US" sz="3200" smtClean="0">
                <a:solidFill>
                  <a:schemeClr val="bg1"/>
                </a:solidFill>
              </a:rPr>
              <a:t>설명서</a:t>
            </a:r>
            <a:endParaRPr lang="ko-KR" altLang="en-US" sz="32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301859"/>
            <a:ext cx="65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C00000"/>
                </a:solidFill>
              </a:rPr>
              <a:t>3. </a:t>
            </a:r>
            <a:r>
              <a:rPr lang="ko-KR" altLang="en-US" sz="1400" smtClean="0">
                <a:solidFill>
                  <a:srgbClr val="C00000"/>
                </a:solidFill>
              </a:rPr>
              <a:t>목록마다 </a:t>
            </a:r>
            <a:r>
              <a:rPr lang="en-US" altLang="ko-KR" sz="1400" smtClean="0">
                <a:solidFill>
                  <a:srgbClr val="C00000"/>
                </a:solidFill>
              </a:rPr>
              <a:t>Slide </a:t>
            </a:r>
            <a:r>
              <a:rPr lang="ko-KR" altLang="en-US" sz="1400" smtClean="0">
                <a:solidFill>
                  <a:srgbClr val="C00000"/>
                </a:solidFill>
              </a:rPr>
              <a:t>枚數와 전체 소요 시간</a:t>
            </a:r>
            <a:r>
              <a:rPr lang="en-US" altLang="ko-KR" sz="1400" smtClean="0">
                <a:solidFill>
                  <a:srgbClr val="C00000"/>
                </a:solidFill>
              </a:rPr>
              <a:t>, </a:t>
            </a:r>
            <a:r>
              <a:rPr lang="ko-KR" altLang="en-US" sz="1400" smtClean="0">
                <a:solidFill>
                  <a:srgbClr val="C00000"/>
                </a:solidFill>
              </a:rPr>
              <a:t>각 </a:t>
            </a:r>
            <a:r>
              <a:rPr lang="ko-KR" altLang="en-US" sz="1400" err="1" smtClean="0">
                <a:solidFill>
                  <a:srgbClr val="C00000"/>
                </a:solidFill>
              </a:rPr>
              <a:t>성서별</a:t>
            </a:r>
            <a:r>
              <a:rPr lang="ko-KR" altLang="en-US" sz="1400" smtClean="0">
                <a:solidFill>
                  <a:srgbClr val="C00000"/>
                </a:solidFill>
              </a:rPr>
              <a:t> 장∙절의 수를 표기해 둠</a:t>
            </a:r>
            <a:r>
              <a:rPr lang="en-US" altLang="ko-KR" sz="1400" smtClean="0">
                <a:solidFill>
                  <a:srgbClr val="C00000"/>
                </a:solidFill>
              </a:rPr>
              <a:t>.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817548"/>
            <a:ext cx="6670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2. </a:t>
            </a:r>
            <a:r>
              <a:rPr lang="ko-KR" altLang="en-US" sz="1400" smtClean="0"/>
              <a:t>구약은 그 내용이 훼손되지 않게 일부 편집</a:t>
            </a:r>
            <a:r>
              <a:rPr lang="en-US" altLang="ko-KR" sz="1400" smtClean="0"/>
              <a:t>,</a:t>
            </a:r>
            <a:r>
              <a:rPr lang="ko-KR" altLang="en-US" sz="1400" smtClean="0"/>
              <a:t> 신약은 생략 거의 않고 </a:t>
            </a:r>
            <a:r>
              <a:rPr lang="en-US" altLang="ko-KR" sz="1400" smtClean="0"/>
              <a:t>98% </a:t>
            </a:r>
            <a:r>
              <a:rPr lang="ko-KR" altLang="en-US" sz="1400" smtClean="0"/>
              <a:t>이상</a:t>
            </a:r>
            <a:endParaRPr lang="en-US" altLang="ko-KR" sz="1400" smtClean="0"/>
          </a:p>
          <a:p>
            <a:r>
              <a:rPr lang="ko-KR" altLang="en-US" sz="1400" smtClean="0"/>
              <a:t> 사용함</a:t>
            </a:r>
            <a:r>
              <a:rPr lang="en-US" altLang="ko-KR" sz="1400" smtClean="0"/>
              <a:t>.</a:t>
            </a:r>
            <a:r>
              <a:rPr lang="ko-KR" altLang="en-US" sz="1400" smtClean="0"/>
              <a:t> 사용된 사진은 성경의 내용과 무관함을 알려드립니다</a:t>
            </a:r>
            <a:r>
              <a:rPr lang="en-US" altLang="ko-KR" sz="1400" smtClean="0"/>
              <a:t>.</a:t>
            </a:r>
            <a:endParaRPr lang="ko-KR" altLang="en-US" sz="1400"/>
          </a:p>
        </p:txBody>
      </p:sp>
      <p:sp>
        <p:nvSpPr>
          <p:cNvPr id="20" name="TextBox 19"/>
          <p:cNvSpPr txBox="1"/>
          <p:nvPr/>
        </p:nvSpPr>
        <p:spPr>
          <a:xfrm>
            <a:off x="1116344" y="1591052"/>
            <a:ext cx="723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4. </a:t>
            </a:r>
            <a:r>
              <a:rPr lang="ko-KR" altLang="en-US" sz="1400" dirty="0" smtClean="0">
                <a:solidFill>
                  <a:srgbClr val="002060"/>
                </a:solidFill>
              </a:rPr>
              <a:t>본문에 처음 등장하는 인물의 이름이나 지명들을 캐릭터 등에 표기하였음</a:t>
            </a:r>
            <a:r>
              <a:rPr lang="en-US" altLang="ko-KR" sz="1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 </a:t>
            </a:r>
            <a:r>
              <a:rPr lang="ko-KR" altLang="en-US" sz="1400" dirty="0" smtClean="0">
                <a:solidFill>
                  <a:srgbClr val="002060"/>
                </a:solidFill>
              </a:rPr>
              <a:t>해설란이 있는 화면 비율은 </a:t>
            </a:r>
            <a:r>
              <a:rPr lang="ko-KR" altLang="en-US" sz="1400" dirty="0" err="1" smtClean="0">
                <a:solidFill>
                  <a:srgbClr val="002060"/>
                </a:solidFill>
              </a:rPr>
              <a:t>황금분할비</a:t>
            </a:r>
            <a:r>
              <a:rPr lang="en-US" altLang="ko-KR" sz="1400" dirty="0" smtClean="0">
                <a:solidFill>
                  <a:srgbClr val="002060"/>
                </a:solidFill>
              </a:rPr>
              <a:t>(1.618:1)</a:t>
            </a:r>
            <a:r>
              <a:rPr lang="ko-KR" altLang="en-US" sz="1400" dirty="0" smtClean="0">
                <a:solidFill>
                  <a:srgbClr val="002060"/>
                </a:solidFill>
              </a:rPr>
              <a:t>에 근접하게 하였으며</a:t>
            </a:r>
            <a:r>
              <a:rPr lang="en-US" altLang="ko-KR" sz="1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2060"/>
                </a:solidFill>
              </a:rPr>
              <a:t>해설文은</a:t>
            </a:r>
            <a:r>
              <a:rPr lang="ko-KR" altLang="en-US" sz="1400" dirty="0" smtClean="0">
                <a:solidFill>
                  <a:srgbClr val="002060"/>
                </a:solidFill>
              </a:rPr>
              <a:t> 각 화면 본 </a:t>
            </a:r>
            <a:r>
              <a:rPr lang="ko-KR" altLang="en-US" sz="1400" dirty="0" err="1" smtClean="0">
                <a:solidFill>
                  <a:srgbClr val="002060"/>
                </a:solidFill>
              </a:rPr>
              <a:t>에니메이션의</a:t>
            </a:r>
            <a:r>
              <a:rPr lang="ko-KR" altLang="en-US" sz="1400" dirty="0" smtClean="0">
                <a:solidFill>
                  <a:srgbClr val="002060"/>
                </a:solidFill>
              </a:rPr>
              <a:t> 성경 내용을 강조하기 위하여 백색 아닌 청색으로 함</a:t>
            </a:r>
            <a:r>
              <a:rPr lang="en-US" altLang="ko-KR" sz="1400" dirty="0" smtClean="0">
                <a:solidFill>
                  <a:srgbClr val="002060"/>
                </a:solidFill>
              </a:rPr>
              <a:t>.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2761764"/>
            <a:ext cx="72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smtClean="0"/>
              <a:t>6.</a:t>
            </a:r>
            <a:r>
              <a:rPr lang="ko-KR" altLang="en-US" sz="1400" dirty="0" smtClean="0"/>
              <a:t> 많은 명령과 </a:t>
            </a:r>
            <a:r>
              <a:rPr lang="ko-KR" altLang="en-US" sz="1400" dirty="0" err="1" smtClean="0"/>
              <a:t>에니메이션이</a:t>
            </a:r>
            <a:r>
              <a:rPr lang="ko-KR" altLang="en-US" sz="1400" dirty="0" smtClean="0"/>
              <a:t> 설정된 슬라이드가 많아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컴</a:t>
            </a:r>
            <a:r>
              <a:rPr lang="ko-KR" altLang="en-US" sz="1400" dirty="0" smtClean="0"/>
              <a:t> 환경에 따라</a:t>
            </a:r>
            <a:r>
              <a:rPr lang="ko-KR" altLang="en-US" sz="1200" dirty="0" smtClean="0"/>
              <a:t> </a:t>
            </a:r>
            <a:r>
              <a:rPr lang="ko-KR" altLang="en-US" sz="1400" dirty="0" smtClean="0"/>
              <a:t>슬라이드</a:t>
            </a:r>
            <a:r>
              <a:rPr lang="ko-KR" altLang="en-US" sz="300" dirty="0" smtClean="0"/>
              <a:t> </a:t>
            </a:r>
            <a:r>
              <a:rPr lang="ko-KR" altLang="en-US" sz="1400" dirty="0" smtClean="0"/>
              <a:t>쇼가 약간    </a:t>
            </a:r>
            <a:endParaRPr lang="en-US" altLang="ko-KR" sz="1400" dirty="0" smtClean="0"/>
          </a:p>
          <a:p>
            <a:pPr algn="just"/>
            <a:r>
              <a:rPr lang="en-US" altLang="ko-KR" sz="1400" dirty="0" smtClean="0"/>
              <a:t> </a:t>
            </a:r>
            <a:r>
              <a:rPr lang="ko-KR" altLang="en-US" sz="1400" dirty="0" smtClean="0"/>
              <a:t>부자연스럽다거나 설정 시간 보다 지연될 수 있음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특히</a:t>
            </a:r>
            <a:r>
              <a:rPr lang="en-US" altLang="ko-KR" sz="1400" dirty="0" smtClean="0"/>
              <a:t>, gif </a:t>
            </a:r>
            <a:r>
              <a:rPr lang="ko-KR" altLang="en-US" sz="1400" dirty="0" smtClean="0"/>
              <a:t>파일</a:t>
            </a:r>
            <a:r>
              <a:rPr lang="en-US" altLang="ko-KR" sz="1200" dirty="0" smtClean="0"/>
              <a:t>, </a:t>
            </a:r>
            <a:r>
              <a:rPr lang="ko-KR" altLang="en-US" sz="1400" dirty="0" smtClean="0"/>
              <a:t>곡선</a:t>
            </a:r>
            <a:r>
              <a:rPr lang="ko-KR" altLang="en-US" sz="1100" dirty="0" smtClean="0"/>
              <a:t> </a:t>
            </a:r>
            <a:r>
              <a:rPr lang="ko-KR" altLang="en-US" sz="1400" dirty="0" smtClean="0"/>
              <a:t>이동의</a:t>
            </a:r>
            <a:r>
              <a:rPr lang="ko-KR" altLang="en-US" sz="800" dirty="0" smtClean="0"/>
              <a:t> </a:t>
            </a:r>
            <a:r>
              <a:rPr lang="ko-KR" altLang="en-US" sz="1400" dirty="0" err="1" smtClean="0"/>
              <a:t>에니메이션</a:t>
            </a:r>
            <a:r>
              <a:rPr lang="en-US" altLang="ko-KR" sz="1400" dirty="0" smtClean="0"/>
              <a:t>,  </a:t>
            </a:r>
          </a:p>
          <a:p>
            <a:pPr algn="just"/>
            <a:r>
              <a:rPr lang="en-US" altLang="ko-KR" sz="1400" dirty="0" smtClean="0"/>
              <a:t> </a:t>
            </a:r>
            <a:r>
              <a:rPr lang="ko-KR" altLang="en-US" sz="1400" dirty="0" smtClean="0"/>
              <a:t>소리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동영상 등 사용시</a:t>
            </a:r>
            <a:r>
              <a:rPr lang="en-US" altLang="ko-KR" sz="1400" dirty="0" smtClean="0"/>
              <a:t>). </a:t>
            </a:r>
            <a:r>
              <a:rPr lang="ko-KR" altLang="en-US" sz="1400" dirty="0" smtClean="0"/>
              <a:t>사용된 모든 </a:t>
            </a:r>
            <a:r>
              <a:rPr lang="en-US" altLang="ko-KR" sz="1400" dirty="0" smtClean="0"/>
              <a:t>gif </a:t>
            </a:r>
            <a:r>
              <a:rPr lang="ko-KR" altLang="en-US" sz="1400" dirty="0" smtClean="0"/>
              <a:t>파일은 본 제작자가 제작함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0304" y="528935"/>
            <a:ext cx="53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/>
              <a:t>1. </a:t>
            </a:r>
            <a:r>
              <a:rPr lang="ko-KR" altLang="en-US" sz="1400" smtClean="0"/>
              <a:t>성경은 한글개역</a:t>
            </a:r>
            <a:r>
              <a:rPr lang="en-US" altLang="ko-KR" sz="1400" smtClean="0"/>
              <a:t>(</a:t>
            </a:r>
            <a:r>
              <a:rPr lang="ko-KR" altLang="en-US" sz="1400" err="1" smtClean="0"/>
              <a:t>성서원</a:t>
            </a:r>
            <a:r>
              <a:rPr lang="ko-KR" altLang="en-US" sz="1400" smtClean="0"/>
              <a:t> 刊 </a:t>
            </a:r>
            <a:r>
              <a:rPr lang="ko-KR" altLang="en-US" sz="1400" err="1" smtClean="0"/>
              <a:t>큰성경</a:t>
            </a:r>
            <a:r>
              <a:rPr lang="en-US" altLang="ko-KR" sz="1400" smtClean="0"/>
              <a:t>)</a:t>
            </a:r>
            <a:r>
              <a:rPr lang="ko-KR" altLang="en-US" sz="1400" smtClean="0"/>
              <a:t>을 사용함</a:t>
            </a:r>
            <a:r>
              <a:rPr lang="en-US" altLang="ko-KR" sz="1400" smtClean="0"/>
              <a:t>.</a:t>
            </a:r>
            <a:r>
              <a:rPr lang="ko-KR" altLang="en-US" sz="1400" smtClean="0"/>
              <a:t> </a:t>
            </a:r>
            <a:endParaRPr lang="ko-KR" altLang="en-US" sz="1400"/>
          </a:p>
        </p:txBody>
      </p:sp>
      <p:pic>
        <p:nvPicPr>
          <p:cNvPr id="17" name="Lena Park-Inori-You Raise me up-소향-4'22'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84368" y="404664"/>
            <a:ext cx="244475" cy="244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3" y="1124856"/>
            <a:ext cx="109580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자유형 25"/>
          <p:cNvSpPr/>
          <p:nvPr/>
        </p:nvSpPr>
        <p:spPr>
          <a:xfrm>
            <a:off x="576528" y="3177392"/>
            <a:ext cx="8748000" cy="3780000"/>
          </a:xfrm>
          <a:custGeom>
            <a:avLst/>
            <a:gdLst>
              <a:gd name="connsiteX0" fmla="*/ 8229600 w 8255000"/>
              <a:gd name="connsiteY0" fmla="*/ 0 h 3416300"/>
              <a:gd name="connsiteX1" fmla="*/ 0 w 8255000"/>
              <a:gd name="connsiteY1" fmla="*/ 3390900 h 3416300"/>
              <a:gd name="connsiteX2" fmla="*/ 8255000 w 8255000"/>
              <a:gd name="connsiteY2" fmla="*/ 3416300 h 3416300"/>
              <a:gd name="connsiteX3" fmla="*/ 8229600 w 8255000"/>
              <a:gd name="connsiteY3" fmla="*/ 0 h 341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00" h="3416300">
                <a:moveTo>
                  <a:pt x="8229600" y="0"/>
                </a:moveTo>
                <a:lnTo>
                  <a:pt x="0" y="3390900"/>
                </a:lnTo>
                <a:lnTo>
                  <a:pt x="8255000" y="3416300"/>
                </a:lnTo>
                <a:lnTo>
                  <a:pt x="8229600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 26"/>
          <p:cNvSpPr/>
          <p:nvPr/>
        </p:nvSpPr>
        <p:spPr>
          <a:xfrm>
            <a:off x="-36512" y="3284984"/>
            <a:ext cx="4356000" cy="3672000"/>
          </a:xfrm>
          <a:custGeom>
            <a:avLst/>
            <a:gdLst>
              <a:gd name="connsiteX0" fmla="*/ 0 w 5130800"/>
              <a:gd name="connsiteY0" fmla="*/ 63500 h 4152900"/>
              <a:gd name="connsiteX1" fmla="*/ 5130800 w 5130800"/>
              <a:gd name="connsiteY1" fmla="*/ 2298700 h 4152900"/>
              <a:gd name="connsiteX2" fmla="*/ 673100 w 5130800"/>
              <a:gd name="connsiteY2" fmla="*/ 4140200 h 4152900"/>
              <a:gd name="connsiteX3" fmla="*/ 12700 w 5130800"/>
              <a:gd name="connsiteY3" fmla="*/ 4152900 h 4152900"/>
              <a:gd name="connsiteX4" fmla="*/ 25400 w 5130800"/>
              <a:gd name="connsiteY4" fmla="*/ 0 h 4152900"/>
              <a:gd name="connsiteX5" fmla="*/ 0 w 5130800"/>
              <a:gd name="connsiteY5" fmla="*/ 635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0800" h="4152900">
                <a:moveTo>
                  <a:pt x="0" y="63500"/>
                </a:moveTo>
                <a:lnTo>
                  <a:pt x="5130800" y="2298700"/>
                </a:lnTo>
                <a:lnTo>
                  <a:pt x="673100" y="4140200"/>
                </a:lnTo>
                <a:lnTo>
                  <a:pt x="12700" y="4152900"/>
                </a:lnTo>
                <a:cubicBezTo>
                  <a:pt x="16933" y="2768600"/>
                  <a:pt x="21167" y="1384300"/>
                  <a:pt x="25400" y="0"/>
                </a:cubicBezTo>
                <a:lnTo>
                  <a:pt x="0" y="635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5616" y="3481844"/>
            <a:ext cx="73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C00000"/>
                </a:solidFill>
              </a:rPr>
              <a:t>7. </a:t>
            </a:r>
            <a:r>
              <a:rPr lang="ko-KR" altLang="en-US" sz="1400" smtClean="0">
                <a:solidFill>
                  <a:srgbClr val="C00000"/>
                </a:solidFill>
              </a:rPr>
              <a:t>매 슬라이드의 </a:t>
            </a:r>
            <a:r>
              <a:rPr lang="ko-KR" altLang="en-US" sz="1400" smtClean="0"/>
              <a:t>좌측 하단</a:t>
            </a:r>
            <a:r>
              <a:rPr lang="ko-KR" altLang="en-US" sz="1400" smtClean="0">
                <a:solidFill>
                  <a:srgbClr val="C00000"/>
                </a:solidFill>
              </a:rPr>
              <a:t>에 목록으로 갈 수 있는 링크 가능</a:t>
            </a:r>
            <a:r>
              <a:rPr lang="en-US" altLang="ko-KR" sz="1400" smtClean="0">
                <a:solidFill>
                  <a:srgbClr val="C00000"/>
                </a:solidFill>
              </a:rPr>
              <a:t>. </a:t>
            </a:r>
            <a:r>
              <a:rPr lang="ko-KR" altLang="en-US" sz="1400" smtClean="0">
                <a:solidFill>
                  <a:srgbClr val="C00000"/>
                </a:solidFill>
              </a:rPr>
              <a:t>타 성서로 링크 했다가 원래</a:t>
            </a:r>
            <a:endParaRPr lang="en-US" altLang="ko-KR" sz="1400" smtClean="0">
              <a:solidFill>
                <a:srgbClr val="C00000"/>
              </a:solidFill>
            </a:endParaRPr>
          </a:p>
          <a:p>
            <a:r>
              <a:rPr lang="en-US" altLang="ko-KR" sz="1400" smtClean="0">
                <a:solidFill>
                  <a:srgbClr val="C00000"/>
                </a:solidFill>
              </a:rPr>
              <a:t> Slide</a:t>
            </a:r>
            <a:r>
              <a:rPr lang="ko-KR" altLang="en-US" sz="1400" smtClean="0">
                <a:solidFill>
                  <a:srgbClr val="C00000"/>
                </a:solidFill>
              </a:rPr>
              <a:t>로 돌아 갈려면 마우스 오른쪽 </a:t>
            </a:r>
            <a:r>
              <a:rPr lang="ko-KR" altLang="en-US" sz="1400" err="1" smtClean="0">
                <a:solidFill>
                  <a:srgbClr val="002060"/>
                </a:solidFill>
              </a:rPr>
              <a:t>쇼마침</a:t>
            </a:r>
            <a:r>
              <a:rPr lang="ko-KR" altLang="en-US" sz="1400" err="1" smtClean="0">
                <a:solidFill>
                  <a:srgbClr val="C00000"/>
                </a:solidFill>
              </a:rPr>
              <a:t>을</a:t>
            </a:r>
            <a:r>
              <a:rPr lang="ko-KR" altLang="en-US" sz="1400" smtClean="0">
                <a:solidFill>
                  <a:srgbClr val="C00000"/>
                </a:solidFill>
              </a:rPr>
              <a:t> 클릭</a:t>
            </a:r>
            <a:r>
              <a:rPr lang="en-US" altLang="ko-KR" sz="1400" smtClean="0">
                <a:solidFill>
                  <a:srgbClr val="C00000"/>
                </a:solidFill>
              </a:rPr>
              <a:t>, </a:t>
            </a:r>
            <a:r>
              <a:rPr lang="ko-KR" altLang="en-US" sz="1400" smtClean="0">
                <a:solidFill>
                  <a:srgbClr val="C00000"/>
                </a:solidFill>
              </a:rPr>
              <a:t>자체의 링크에는 돌아가기 클릭</a:t>
            </a:r>
            <a:r>
              <a:rPr lang="en-US" altLang="ko-KR" sz="1400" smtClean="0">
                <a:solidFill>
                  <a:srgbClr val="C00000"/>
                </a:solidFill>
              </a:rPr>
              <a:t>.</a:t>
            </a:r>
            <a:endParaRPr lang="ko-KR" altLang="en-US" sz="1400">
              <a:solidFill>
                <a:srgbClr val="C00000"/>
              </a:solidFill>
            </a:endParaRPr>
          </a:p>
        </p:txBody>
      </p:sp>
      <p:pic>
        <p:nvPicPr>
          <p:cNvPr id="12" name="그림 11" descr="00000-00000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4098776"/>
            <a:ext cx="3665220" cy="9144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그림 12" descr="00000-00000-1-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3" y="5128220"/>
            <a:ext cx="4868129" cy="11520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28424" y="4077072"/>
            <a:ext cx="30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Adobe 명조 Std M"/>
                <a:ea typeface="Adobe 명조 Std M"/>
              </a:rPr>
              <a:t>※ </a:t>
            </a:r>
            <a:r>
              <a:rPr lang="ko-KR" altLang="en-US" sz="1400" dirty="0" smtClean="0">
                <a:solidFill>
                  <a:srgbClr val="002060"/>
                </a:solidFill>
                <a:latin typeface="Adobe 명조 Std M"/>
                <a:ea typeface="Adobe 명조 Std M"/>
              </a:rPr>
              <a:t>본 </a:t>
            </a:r>
            <a:r>
              <a:rPr lang="ko-KR" altLang="en-US" sz="1400" dirty="0" smtClean="0">
                <a:solidFill>
                  <a:srgbClr val="002060"/>
                </a:solidFill>
                <a:latin typeface="+mn-ea"/>
              </a:rPr>
              <a:t>작품은 </a:t>
            </a:r>
            <a:r>
              <a:rPr lang="en-US" altLang="ko-KR" sz="1400" dirty="0" smtClean="0">
                <a:solidFill>
                  <a:srgbClr val="002060"/>
                </a:solidFill>
                <a:latin typeface="+mn-ea"/>
              </a:rPr>
              <a:t>Window 7,</a:t>
            </a:r>
          </a:p>
          <a:p>
            <a:r>
              <a:rPr lang="en-US" altLang="ko-KR" sz="1400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ko-KR" altLang="en-US" sz="1400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srgbClr val="002060"/>
                </a:solidFill>
                <a:latin typeface="+mn-ea"/>
              </a:rPr>
              <a:t>Power Point 2007 </a:t>
            </a:r>
            <a:r>
              <a:rPr lang="ko-KR" altLang="en-US" sz="1400" dirty="0" smtClean="0">
                <a:solidFill>
                  <a:srgbClr val="002060"/>
                </a:solidFill>
                <a:latin typeface="+mn-ea"/>
              </a:rPr>
              <a:t>에서</a:t>
            </a:r>
            <a:endParaRPr lang="en-US" altLang="ko-KR" sz="1400" dirty="0" smtClean="0">
              <a:solidFill>
                <a:srgbClr val="002060"/>
              </a:solidFill>
              <a:latin typeface="+mn-ea"/>
            </a:endParaRPr>
          </a:p>
          <a:p>
            <a:r>
              <a:rPr lang="en-US" altLang="ko-KR" sz="1400" dirty="0" smtClean="0">
                <a:solidFill>
                  <a:srgbClr val="002060"/>
                </a:solidFill>
                <a:latin typeface="+mn-ea"/>
              </a:rPr>
              <a:t>  </a:t>
            </a:r>
            <a:r>
              <a:rPr lang="ko-KR" altLang="en-US" sz="1400" dirty="0" smtClean="0">
                <a:solidFill>
                  <a:srgbClr val="002060"/>
                </a:solidFill>
                <a:latin typeface="+mn-ea"/>
              </a:rPr>
              <a:t>제작되었음</a:t>
            </a:r>
            <a:endParaRPr lang="ko-KR" altLang="en-US" sz="105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hlinkClick r:id="rId9" action="ppaction://hlinkpres?slideindex=3&amp;slidetitle=구약"/>
          </p:cNvPr>
          <p:cNvSpPr txBox="1"/>
          <p:nvPr/>
        </p:nvSpPr>
        <p:spPr>
          <a:xfrm>
            <a:off x="6516216" y="6525344"/>
            <a:ext cx="86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solidFill>
                  <a:srgbClr val="002060"/>
                </a:solidFill>
              </a:rPr>
              <a:t>구약가기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hlinkClick r:id="rId9" action="ppaction://hlinkpres?slideindex=4&amp;slidetitle=신약"/>
          </p:cNvPr>
          <p:cNvSpPr txBox="1"/>
          <p:nvPr/>
        </p:nvSpPr>
        <p:spPr>
          <a:xfrm>
            <a:off x="7236296" y="6525344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err="1" smtClean="0">
                <a:solidFill>
                  <a:srgbClr val="002060"/>
                </a:solidFill>
              </a:rPr>
              <a:t>신약가기</a:t>
            </a:r>
            <a:endParaRPr lang="ko-KR" altLang="en-US" sz="120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317" y="4401248"/>
            <a:ext cx="1109339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424" y="4984353"/>
            <a:ext cx="1368000" cy="13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 rot="20229616">
            <a:off x="2196267" y="4828204"/>
            <a:ext cx="288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C00000"/>
                </a:solidFill>
                <a:latin typeface="Adobe 명조 Std M"/>
                <a:ea typeface="Adobe 명조 Std M"/>
              </a:rPr>
              <a:t>※</a:t>
            </a:r>
            <a:r>
              <a:rPr lang="ko-KR" altLang="en-US" sz="1600" dirty="0" smtClean="0">
                <a:solidFill>
                  <a:srgbClr val="C00000"/>
                </a:solidFill>
                <a:latin typeface="Adobe 명조 Std M"/>
                <a:ea typeface="Adobe 명조 Std M"/>
              </a:rPr>
              <a:t>본 </a:t>
            </a:r>
            <a:r>
              <a:rPr lang="ko-KR" altLang="en-US" sz="1600" dirty="0" smtClean="0">
                <a:solidFill>
                  <a:srgbClr val="C00000"/>
                </a:solidFill>
                <a:latin typeface="+mn-ea"/>
              </a:rPr>
              <a:t>작품 제작에 사용된</a:t>
            </a:r>
            <a:endParaRPr lang="en-US" altLang="ko-KR" sz="1600" dirty="0" smtClean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ko-KR" altLang="en-US" sz="1600" dirty="0" smtClean="0">
                <a:solidFill>
                  <a:srgbClr val="C00000"/>
                </a:solidFill>
                <a:latin typeface="+mn-ea"/>
              </a:rPr>
              <a:t> 컴퓨터의 버전과 시스템</a:t>
            </a:r>
            <a:endParaRPr lang="ko-KR" altLang="en-US" sz="1100" dirty="0">
              <a:solidFill>
                <a:srgbClr val="C00000"/>
              </a:solidFill>
            </a:endParaRPr>
          </a:p>
        </p:txBody>
      </p:sp>
      <p:sp>
        <p:nvSpPr>
          <p:cNvPr id="38" name="자유형 37"/>
          <p:cNvSpPr/>
          <p:nvPr/>
        </p:nvSpPr>
        <p:spPr>
          <a:xfrm>
            <a:off x="1475656" y="1521048"/>
            <a:ext cx="5724000" cy="2340000"/>
          </a:xfrm>
          <a:custGeom>
            <a:avLst/>
            <a:gdLst>
              <a:gd name="connsiteX0" fmla="*/ 6703786 w 7248072"/>
              <a:gd name="connsiteY0" fmla="*/ 428171 h 3403600"/>
              <a:gd name="connsiteX1" fmla="*/ 3111500 w 7248072"/>
              <a:gd name="connsiteY1" fmla="*/ 2735942 h 3403600"/>
              <a:gd name="connsiteX2" fmla="*/ 19957 w 7248072"/>
              <a:gd name="connsiteY2" fmla="*/ 1614714 h 3403600"/>
              <a:gd name="connsiteX3" fmla="*/ 2991757 w 7248072"/>
              <a:gd name="connsiteY3" fmla="*/ 515257 h 3403600"/>
              <a:gd name="connsiteX4" fmla="*/ 6551386 w 7248072"/>
              <a:gd name="connsiteY4" fmla="*/ 2648857 h 3403600"/>
              <a:gd name="connsiteX5" fmla="*/ 6562271 w 7248072"/>
              <a:gd name="connsiteY5" fmla="*/ 3138714 h 3403600"/>
              <a:gd name="connsiteX6" fmla="*/ 3144157 w 7248072"/>
              <a:gd name="connsiteY6" fmla="*/ 1059542 h 3403600"/>
              <a:gd name="connsiteX7" fmla="*/ 586014 w 7248072"/>
              <a:gd name="connsiteY7" fmla="*/ 1603828 h 3403600"/>
              <a:gd name="connsiteX8" fmla="*/ 2599871 w 7248072"/>
              <a:gd name="connsiteY8" fmla="*/ 2333171 h 3403600"/>
              <a:gd name="connsiteX9" fmla="*/ 4962071 w 7248072"/>
              <a:gd name="connsiteY9" fmla="*/ 1277257 h 3403600"/>
              <a:gd name="connsiteX10" fmla="*/ 6377214 w 7248072"/>
              <a:gd name="connsiteY10" fmla="*/ 166914 h 3403600"/>
              <a:gd name="connsiteX11" fmla="*/ 6703786 w 7248072"/>
              <a:gd name="connsiteY11" fmla="*/ 428171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48072" h="3403600">
                <a:moveTo>
                  <a:pt x="6703786" y="428171"/>
                </a:moveTo>
                <a:cubicBezTo>
                  <a:pt x="6159500" y="856342"/>
                  <a:pt x="4225472" y="2538185"/>
                  <a:pt x="3111500" y="2735942"/>
                </a:cubicBezTo>
                <a:cubicBezTo>
                  <a:pt x="1997529" y="2933699"/>
                  <a:pt x="39914" y="1984828"/>
                  <a:pt x="19957" y="1614714"/>
                </a:cubicBezTo>
                <a:cubicBezTo>
                  <a:pt x="0" y="1244600"/>
                  <a:pt x="1903186" y="342900"/>
                  <a:pt x="2991757" y="515257"/>
                </a:cubicBezTo>
                <a:cubicBezTo>
                  <a:pt x="4080328" y="687614"/>
                  <a:pt x="5956300" y="2211614"/>
                  <a:pt x="6551386" y="2648857"/>
                </a:cubicBezTo>
                <a:cubicBezTo>
                  <a:pt x="7146472" y="3086100"/>
                  <a:pt x="7130142" y="3403600"/>
                  <a:pt x="6562271" y="3138714"/>
                </a:cubicBezTo>
                <a:cubicBezTo>
                  <a:pt x="5994400" y="2873828"/>
                  <a:pt x="4140200" y="1315356"/>
                  <a:pt x="3144157" y="1059542"/>
                </a:cubicBezTo>
                <a:cubicBezTo>
                  <a:pt x="2148114" y="803728"/>
                  <a:pt x="676728" y="1391557"/>
                  <a:pt x="586014" y="1603828"/>
                </a:cubicBezTo>
                <a:cubicBezTo>
                  <a:pt x="495300" y="1816099"/>
                  <a:pt x="1870528" y="2387599"/>
                  <a:pt x="2599871" y="2333171"/>
                </a:cubicBezTo>
                <a:cubicBezTo>
                  <a:pt x="3329214" y="2278743"/>
                  <a:pt x="4332514" y="1638300"/>
                  <a:pt x="4962071" y="1277257"/>
                </a:cubicBezTo>
                <a:cubicBezTo>
                  <a:pt x="5591628" y="916214"/>
                  <a:pt x="6085114" y="312057"/>
                  <a:pt x="6377214" y="166914"/>
                </a:cubicBezTo>
                <a:cubicBezTo>
                  <a:pt x="6669314" y="21771"/>
                  <a:pt x="7248072" y="0"/>
                  <a:pt x="6703786" y="428171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 39"/>
          <p:cNvSpPr/>
          <p:nvPr/>
        </p:nvSpPr>
        <p:spPr>
          <a:xfrm>
            <a:off x="4824128" y="2420888"/>
            <a:ext cx="900000" cy="432000"/>
          </a:xfrm>
          <a:custGeom>
            <a:avLst/>
            <a:gdLst>
              <a:gd name="connsiteX0" fmla="*/ 2930525 w 4121150"/>
              <a:gd name="connsiteY0" fmla="*/ 702733 h 2711450"/>
              <a:gd name="connsiteX1" fmla="*/ 2905125 w 4121150"/>
              <a:gd name="connsiteY1" fmla="*/ 620183 h 2711450"/>
              <a:gd name="connsiteX2" fmla="*/ 2936875 w 4121150"/>
              <a:gd name="connsiteY2" fmla="*/ 563033 h 2711450"/>
              <a:gd name="connsiteX3" fmla="*/ 2924175 w 4121150"/>
              <a:gd name="connsiteY3" fmla="*/ 474133 h 2711450"/>
              <a:gd name="connsiteX4" fmla="*/ 2905125 w 4121150"/>
              <a:gd name="connsiteY4" fmla="*/ 416983 h 2711450"/>
              <a:gd name="connsiteX5" fmla="*/ 2835275 w 4121150"/>
              <a:gd name="connsiteY5" fmla="*/ 309033 h 2711450"/>
              <a:gd name="connsiteX6" fmla="*/ 2752725 w 4121150"/>
              <a:gd name="connsiteY6" fmla="*/ 213783 h 2711450"/>
              <a:gd name="connsiteX7" fmla="*/ 2670175 w 4121150"/>
              <a:gd name="connsiteY7" fmla="*/ 175683 h 2711450"/>
              <a:gd name="connsiteX8" fmla="*/ 2632075 w 4121150"/>
              <a:gd name="connsiteY8" fmla="*/ 99483 h 2711450"/>
              <a:gd name="connsiteX9" fmla="*/ 2555875 w 4121150"/>
              <a:gd name="connsiteY9" fmla="*/ 118533 h 2711450"/>
              <a:gd name="connsiteX10" fmla="*/ 2517775 w 4121150"/>
              <a:gd name="connsiteY10" fmla="*/ 55033 h 2711450"/>
              <a:gd name="connsiteX11" fmla="*/ 2479675 w 4121150"/>
              <a:gd name="connsiteY11" fmla="*/ 10583 h 2711450"/>
              <a:gd name="connsiteX12" fmla="*/ 2403475 w 4121150"/>
              <a:gd name="connsiteY12" fmla="*/ 16933 h 2711450"/>
              <a:gd name="connsiteX13" fmla="*/ 2263775 w 4121150"/>
              <a:gd name="connsiteY13" fmla="*/ 4233 h 2711450"/>
              <a:gd name="connsiteX14" fmla="*/ 2136775 w 4121150"/>
              <a:gd name="connsiteY14" fmla="*/ 4233 h 2711450"/>
              <a:gd name="connsiteX15" fmla="*/ 1978025 w 4121150"/>
              <a:gd name="connsiteY15" fmla="*/ 29633 h 2711450"/>
              <a:gd name="connsiteX16" fmla="*/ 1831975 w 4121150"/>
              <a:gd name="connsiteY16" fmla="*/ 74083 h 2711450"/>
              <a:gd name="connsiteX17" fmla="*/ 1679575 w 4121150"/>
              <a:gd name="connsiteY17" fmla="*/ 131233 h 2711450"/>
              <a:gd name="connsiteX18" fmla="*/ 1520825 w 4121150"/>
              <a:gd name="connsiteY18" fmla="*/ 239183 h 2711450"/>
              <a:gd name="connsiteX19" fmla="*/ 1387475 w 4121150"/>
              <a:gd name="connsiteY19" fmla="*/ 385233 h 2711450"/>
              <a:gd name="connsiteX20" fmla="*/ 1279525 w 4121150"/>
              <a:gd name="connsiteY20" fmla="*/ 493183 h 2711450"/>
              <a:gd name="connsiteX21" fmla="*/ 1279525 w 4121150"/>
              <a:gd name="connsiteY21" fmla="*/ 448733 h 2711450"/>
              <a:gd name="connsiteX22" fmla="*/ 1120775 w 4121150"/>
              <a:gd name="connsiteY22" fmla="*/ 607483 h 2711450"/>
              <a:gd name="connsiteX23" fmla="*/ 1031875 w 4121150"/>
              <a:gd name="connsiteY23" fmla="*/ 632883 h 2711450"/>
              <a:gd name="connsiteX24" fmla="*/ 1000125 w 4121150"/>
              <a:gd name="connsiteY24" fmla="*/ 721783 h 2711450"/>
              <a:gd name="connsiteX25" fmla="*/ 962025 w 4121150"/>
              <a:gd name="connsiteY25" fmla="*/ 740833 h 2711450"/>
              <a:gd name="connsiteX26" fmla="*/ 847725 w 4121150"/>
              <a:gd name="connsiteY26" fmla="*/ 721783 h 2711450"/>
              <a:gd name="connsiteX27" fmla="*/ 701675 w 4121150"/>
              <a:gd name="connsiteY27" fmla="*/ 772583 h 2711450"/>
              <a:gd name="connsiteX28" fmla="*/ 708025 w 4121150"/>
              <a:gd name="connsiteY28" fmla="*/ 855133 h 2711450"/>
              <a:gd name="connsiteX29" fmla="*/ 682625 w 4121150"/>
              <a:gd name="connsiteY29" fmla="*/ 829733 h 2711450"/>
              <a:gd name="connsiteX30" fmla="*/ 650875 w 4121150"/>
              <a:gd name="connsiteY30" fmla="*/ 880533 h 2711450"/>
              <a:gd name="connsiteX31" fmla="*/ 612775 w 4121150"/>
              <a:gd name="connsiteY31" fmla="*/ 886883 h 2711450"/>
              <a:gd name="connsiteX32" fmla="*/ 492125 w 4121150"/>
              <a:gd name="connsiteY32" fmla="*/ 944033 h 2711450"/>
              <a:gd name="connsiteX33" fmla="*/ 371475 w 4121150"/>
              <a:gd name="connsiteY33" fmla="*/ 1058333 h 2711450"/>
              <a:gd name="connsiteX34" fmla="*/ 307975 w 4121150"/>
              <a:gd name="connsiteY34" fmla="*/ 1198033 h 2711450"/>
              <a:gd name="connsiteX35" fmla="*/ 219075 w 4121150"/>
              <a:gd name="connsiteY35" fmla="*/ 1325033 h 2711450"/>
              <a:gd name="connsiteX36" fmla="*/ 193675 w 4121150"/>
              <a:gd name="connsiteY36" fmla="*/ 1413933 h 2711450"/>
              <a:gd name="connsiteX37" fmla="*/ 117475 w 4121150"/>
              <a:gd name="connsiteY37" fmla="*/ 1528233 h 2711450"/>
              <a:gd name="connsiteX38" fmla="*/ 66675 w 4121150"/>
              <a:gd name="connsiteY38" fmla="*/ 1667933 h 2711450"/>
              <a:gd name="connsiteX39" fmla="*/ 41275 w 4121150"/>
              <a:gd name="connsiteY39" fmla="*/ 1756833 h 2711450"/>
              <a:gd name="connsiteX40" fmla="*/ 9525 w 4121150"/>
              <a:gd name="connsiteY40" fmla="*/ 1826683 h 2711450"/>
              <a:gd name="connsiteX41" fmla="*/ 22225 w 4121150"/>
              <a:gd name="connsiteY41" fmla="*/ 1915583 h 2711450"/>
              <a:gd name="connsiteX42" fmla="*/ 142875 w 4121150"/>
              <a:gd name="connsiteY42" fmla="*/ 2010833 h 2711450"/>
              <a:gd name="connsiteX43" fmla="*/ 238125 w 4121150"/>
              <a:gd name="connsiteY43" fmla="*/ 2099733 h 2711450"/>
              <a:gd name="connsiteX44" fmla="*/ 434975 w 4121150"/>
              <a:gd name="connsiteY44" fmla="*/ 2144183 h 2711450"/>
              <a:gd name="connsiteX45" fmla="*/ 644525 w 4121150"/>
              <a:gd name="connsiteY45" fmla="*/ 2258483 h 2711450"/>
              <a:gd name="connsiteX46" fmla="*/ 777875 w 4121150"/>
              <a:gd name="connsiteY46" fmla="*/ 2347383 h 2711450"/>
              <a:gd name="connsiteX47" fmla="*/ 904875 w 4121150"/>
              <a:gd name="connsiteY47" fmla="*/ 2417233 h 2711450"/>
              <a:gd name="connsiteX48" fmla="*/ 1076325 w 4121150"/>
              <a:gd name="connsiteY48" fmla="*/ 2537883 h 2711450"/>
              <a:gd name="connsiteX49" fmla="*/ 1190625 w 4121150"/>
              <a:gd name="connsiteY49" fmla="*/ 2563283 h 2711450"/>
              <a:gd name="connsiteX50" fmla="*/ 1431925 w 4121150"/>
              <a:gd name="connsiteY50" fmla="*/ 2677583 h 2711450"/>
              <a:gd name="connsiteX51" fmla="*/ 1470025 w 4121150"/>
              <a:gd name="connsiteY51" fmla="*/ 2664883 h 2711450"/>
              <a:gd name="connsiteX52" fmla="*/ 1622425 w 4121150"/>
              <a:gd name="connsiteY52" fmla="*/ 2683933 h 2711450"/>
              <a:gd name="connsiteX53" fmla="*/ 1787525 w 4121150"/>
              <a:gd name="connsiteY53" fmla="*/ 2671233 h 2711450"/>
              <a:gd name="connsiteX54" fmla="*/ 1933575 w 4121150"/>
              <a:gd name="connsiteY54" fmla="*/ 2677583 h 2711450"/>
              <a:gd name="connsiteX55" fmla="*/ 2200275 w 4121150"/>
              <a:gd name="connsiteY55" fmla="*/ 2620433 h 2711450"/>
              <a:gd name="connsiteX56" fmla="*/ 2460625 w 4121150"/>
              <a:gd name="connsiteY56" fmla="*/ 2575983 h 2711450"/>
              <a:gd name="connsiteX57" fmla="*/ 2632075 w 4121150"/>
              <a:gd name="connsiteY57" fmla="*/ 2429933 h 2711450"/>
              <a:gd name="connsiteX58" fmla="*/ 2727325 w 4121150"/>
              <a:gd name="connsiteY58" fmla="*/ 2341033 h 2711450"/>
              <a:gd name="connsiteX59" fmla="*/ 2879725 w 4121150"/>
              <a:gd name="connsiteY59" fmla="*/ 2252133 h 2711450"/>
              <a:gd name="connsiteX60" fmla="*/ 2974975 w 4121150"/>
              <a:gd name="connsiteY60" fmla="*/ 2194983 h 2711450"/>
              <a:gd name="connsiteX61" fmla="*/ 3063875 w 4121150"/>
              <a:gd name="connsiteY61" fmla="*/ 2144183 h 2711450"/>
              <a:gd name="connsiteX62" fmla="*/ 3089275 w 4121150"/>
              <a:gd name="connsiteY62" fmla="*/ 2118783 h 2711450"/>
              <a:gd name="connsiteX63" fmla="*/ 3190875 w 4121150"/>
              <a:gd name="connsiteY63" fmla="*/ 2258483 h 2711450"/>
              <a:gd name="connsiteX64" fmla="*/ 3349625 w 4121150"/>
              <a:gd name="connsiteY64" fmla="*/ 2417233 h 2711450"/>
              <a:gd name="connsiteX65" fmla="*/ 3463925 w 4121150"/>
              <a:gd name="connsiteY65" fmla="*/ 2499783 h 2711450"/>
              <a:gd name="connsiteX66" fmla="*/ 3584575 w 4121150"/>
              <a:gd name="connsiteY66" fmla="*/ 2582333 h 2711450"/>
              <a:gd name="connsiteX67" fmla="*/ 3705225 w 4121150"/>
              <a:gd name="connsiteY67" fmla="*/ 2677583 h 2711450"/>
              <a:gd name="connsiteX68" fmla="*/ 3971925 w 4121150"/>
              <a:gd name="connsiteY68" fmla="*/ 2709333 h 2711450"/>
              <a:gd name="connsiteX69" fmla="*/ 4054475 w 4121150"/>
              <a:gd name="connsiteY69" fmla="*/ 2664883 h 2711450"/>
              <a:gd name="connsiteX70" fmla="*/ 4067175 w 4121150"/>
              <a:gd name="connsiteY70" fmla="*/ 2588683 h 2711450"/>
              <a:gd name="connsiteX71" fmla="*/ 4092575 w 4121150"/>
              <a:gd name="connsiteY71" fmla="*/ 2429933 h 2711450"/>
              <a:gd name="connsiteX72" fmla="*/ 4111625 w 4121150"/>
              <a:gd name="connsiteY72" fmla="*/ 2283883 h 2711450"/>
              <a:gd name="connsiteX73" fmla="*/ 4035425 w 4121150"/>
              <a:gd name="connsiteY73" fmla="*/ 2201333 h 2711450"/>
              <a:gd name="connsiteX74" fmla="*/ 4016375 w 4121150"/>
              <a:gd name="connsiteY74" fmla="*/ 2067983 h 2711450"/>
              <a:gd name="connsiteX75" fmla="*/ 3940175 w 4121150"/>
              <a:gd name="connsiteY75" fmla="*/ 2099733 h 2711450"/>
              <a:gd name="connsiteX76" fmla="*/ 3933825 w 4121150"/>
              <a:gd name="connsiteY76" fmla="*/ 1966383 h 2711450"/>
              <a:gd name="connsiteX77" fmla="*/ 3959225 w 4121150"/>
              <a:gd name="connsiteY77" fmla="*/ 1883833 h 2711450"/>
              <a:gd name="connsiteX78" fmla="*/ 3927475 w 4121150"/>
              <a:gd name="connsiteY78" fmla="*/ 1890183 h 2711450"/>
              <a:gd name="connsiteX79" fmla="*/ 3863975 w 4121150"/>
              <a:gd name="connsiteY79" fmla="*/ 1845733 h 2711450"/>
              <a:gd name="connsiteX80" fmla="*/ 3863975 w 4121150"/>
              <a:gd name="connsiteY80" fmla="*/ 1706033 h 2711450"/>
              <a:gd name="connsiteX81" fmla="*/ 3749675 w 4121150"/>
              <a:gd name="connsiteY81" fmla="*/ 1648883 h 2711450"/>
              <a:gd name="connsiteX82" fmla="*/ 3730625 w 4121150"/>
              <a:gd name="connsiteY82" fmla="*/ 1521883 h 2711450"/>
              <a:gd name="connsiteX83" fmla="*/ 3743325 w 4121150"/>
              <a:gd name="connsiteY83" fmla="*/ 1464733 h 2711450"/>
              <a:gd name="connsiteX84" fmla="*/ 3660775 w 4121150"/>
              <a:gd name="connsiteY84" fmla="*/ 1452033 h 2711450"/>
              <a:gd name="connsiteX85" fmla="*/ 3679825 w 4121150"/>
              <a:gd name="connsiteY85" fmla="*/ 1401233 h 2711450"/>
              <a:gd name="connsiteX86" fmla="*/ 3698875 w 4121150"/>
              <a:gd name="connsiteY86" fmla="*/ 1369483 h 2711450"/>
              <a:gd name="connsiteX87" fmla="*/ 3717925 w 4121150"/>
              <a:gd name="connsiteY87" fmla="*/ 1305983 h 2711450"/>
              <a:gd name="connsiteX88" fmla="*/ 3883025 w 4121150"/>
              <a:gd name="connsiteY88" fmla="*/ 1261533 h 2711450"/>
              <a:gd name="connsiteX89" fmla="*/ 3997325 w 4121150"/>
              <a:gd name="connsiteY89" fmla="*/ 1166283 h 2711450"/>
              <a:gd name="connsiteX90" fmla="*/ 4016375 w 4121150"/>
              <a:gd name="connsiteY90" fmla="*/ 1140883 h 2711450"/>
              <a:gd name="connsiteX91" fmla="*/ 4054475 w 4121150"/>
              <a:gd name="connsiteY91" fmla="*/ 1026583 h 2711450"/>
              <a:gd name="connsiteX92" fmla="*/ 4067175 w 4121150"/>
              <a:gd name="connsiteY92" fmla="*/ 956733 h 2711450"/>
              <a:gd name="connsiteX93" fmla="*/ 4035425 w 4121150"/>
              <a:gd name="connsiteY93" fmla="*/ 734483 h 2711450"/>
              <a:gd name="connsiteX94" fmla="*/ 4067175 w 4121150"/>
              <a:gd name="connsiteY94" fmla="*/ 651933 h 2711450"/>
              <a:gd name="connsiteX95" fmla="*/ 4092575 w 4121150"/>
              <a:gd name="connsiteY95" fmla="*/ 594783 h 2711450"/>
              <a:gd name="connsiteX96" fmla="*/ 4079875 w 4121150"/>
              <a:gd name="connsiteY96" fmla="*/ 436033 h 2711450"/>
              <a:gd name="connsiteX97" fmla="*/ 4029075 w 4121150"/>
              <a:gd name="connsiteY97" fmla="*/ 378883 h 2711450"/>
              <a:gd name="connsiteX98" fmla="*/ 3965575 w 4121150"/>
              <a:gd name="connsiteY98" fmla="*/ 378883 h 2711450"/>
              <a:gd name="connsiteX99" fmla="*/ 3946525 w 4121150"/>
              <a:gd name="connsiteY99" fmla="*/ 334433 h 2711450"/>
              <a:gd name="connsiteX100" fmla="*/ 3946525 w 4121150"/>
              <a:gd name="connsiteY100" fmla="*/ 321733 h 2711450"/>
              <a:gd name="connsiteX101" fmla="*/ 4003675 w 4121150"/>
              <a:gd name="connsiteY101" fmla="*/ 251883 h 2711450"/>
              <a:gd name="connsiteX102" fmla="*/ 3933825 w 4121150"/>
              <a:gd name="connsiteY102" fmla="*/ 226483 h 2711450"/>
              <a:gd name="connsiteX103" fmla="*/ 3787775 w 4121150"/>
              <a:gd name="connsiteY103" fmla="*/ 283633 h 2711450"/>
              <a:gd name="connsiteX104" fmla="*/ 3571875 w 4121150"/>
              <a:gd name="connsiteY104" fmla="*/ 340783 h 2711450"/>
              <a:gd name="connsiteX105" fmla="*/ 3381375 w 4121150"/>
              <a:gd name="connsiteY105" fmla="*/ 493183 h 2711450"/>
              <a:gd name="connsiteX106" fmla="*/ 3063875 w 4121150"/>
              <a:gd name="connsiteY106" fmla="*/ 702733 h 2711450"/>
              <a:gd name="connsiteX107" fmla="*/ 3032125 w 4121150"/>
              <a:gd name="connsiteY107" fmla="*/ 728133 h 2711450"/>
              <a:gd name="connsiteX108" fmla="*/ 2930525 w 4121150"/>
              <a:gd name="connsiteY108" fmla="*/ 702733 h 271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4121150" h="2711450">
                <a:moveTo>
                  <a:pt x="2930525" y="702733"/>
                </a:moveTo>
                <a:cubicBezTo>
                  <a:pt x="2909358" y="684741"/>
                  <a:pt x="2904067" y="643466"/>
                  <a:pt x="2905125" y="620183"/>
                </a:cubicBezTo>
                <a:cubicBezTo>
                  <a:pt x="2906183" y="596900"/>
                  <a:pt x="2933700" y="587375"/>
                  <a:pt x="2936875" y="563033"/>
                </a:cubicBezTo>
                <a:cubicBezTo>
                  <a:pt x="2940050" y="538691"/>
                  <a:pt x="2929467" y="498475"/>
                  <a:pt x="2924175" y="474133"/>
                </a:cubicBezTo>
                <a:cubicBezTo>
                  <a:pt x="2918883" y="449791"/>
                  <a:pt x="2919942" y="444500"/>
                  <a:pt x="2905125" y="416983"/>
                </a:cubicBezTo>
                <a:cubicBezTo>
                  <a:pt x="2890308" y="389466"/>
                  <a:pt x="2860675" y="342900"/>
                  <a:pt x="2835275" y="309033"/>
                </a:cubicBezTo>
                <a:cubicBezTo>
                  <a:pt x="2809875" y="275166"/>
                  <a:pt x="2780242" y="236008"/>
                  <a:pt x="2752725" y="213783"/>
                </a:cubicBezTo>
                <a:cubicBezTo>
                  <a:pt x="2725208" y="191558"/>
                  <a:pt x="2690283" y="194733"/>
                  <a:pt x="2670175" y="175683"/>
                </a:cubicBezTo>
                <a:cubicBezTo>
                  <a:pt x="2650067" y="156633"/>
                  <a:pt x="2651125" y="109008"/>
                  <a:pt x="2632075" y="99483"/>
                </a:cubicBezTo>
                <a:cubicBezTo>
                  <a:pt x="2613025" y="89958"/>
                  <a:pt x="2574925" y="125941"/>
                  <a:pt x="2555875" y="118533"/>
                </a:cubicBezTo>
                <a:cubicBezTo>
                  <a:pt x="2536825" y="111125"/>
                  <a:pt x="2530475" y="73025"/>
                  <a:pt x="2517775" y="55033"/>
                </a:cubicBezTo>
                <a:cubicBezTo>
                  <a:pt x="2505075" y="37041"/>
                  <a:pt x="2498725" y="16933"/>
                  <a:pt x="2479675" y="10583"/>
                </a:cubicBezTo>
                <a:cubicBezTo>
                  <a:pt x="2460625" y="4233"/>
                  <a:pt x="2439458" y="17991"/>
                  <a:pt x="2403475" y="16933"/>
                </a:cubicBezTo>
                <a:cubicBezTo>
                  <a:pt x="2367492" y="15875"/>
                  <a:pt x="2308225" y="6350"/>
                  <a:pt x="2263775" y="4233"/>
                </a:cubicBezTo>
                <a:cubicBezTo>
                  <a:pt x="2219325" y="2116"/>
                  <a:pt x="2184400" y="0"/>
                  <a:pt x="2136775" y="4233"/>
                </a:cubicBezTo>
                <a:cubicBezTo>
                  <a:pt x="2089150" y="8466"/>
                  <a:pt x="2028825" y="17991"/>
                  <a:pt x="1978025" y="29633"/>
                </a:cubicBezTo>
                <a:cubicBezTo>
                  <a:pt x="1927225" y="41275"/>
                  <a:pt x="1881717" y="57150"/>
                  <a:pt x="1831975" y="74083"/>
                </a:cubicBezTo>
                <a:cubicBezTo>
                  <a:pt x="1782233" y="91016"/>
                  <a:pt x="1731433" y="103716"/>
                  <a:pt x="1679575" y="131233"/>
                </a:cubicBezTo>
                <a:cubicBezTo>
                  <a:pt x="1627717" y="158750"/>
                  <a:pt x="1569508" y="196850"/>
                  <a:pt x="1520825" y="239183"/>
                </a:cubicBezTo>
                <a:cubicBezTo>
                  <a:pt x="1472142" y="281516"/>
                  <a:pt x="1427692" y="342900"/>
                  <a:pt x="1387475" y="385233"/>
                </a:cubicBezTo>
                <a:cubicBezTo>
                  <a:pt x="1347258" y="427566"/>
                  <a:pt x="1297517" y="482600"/>
                  <a:pt x="1279525" y="493183"/>
                </a:cubicBezTo>
                <a:cubicBezTo>
                  <a:pt x="1261533" y="503766"/>
                  <a:pt x="1305983" y="429683"/>
                  <a:pt x="1279525" y="448733"/>
                </a:cubicBezTo>
                <a:cubicBezTo>
                  <a:pt x="1253067" y="467783"/>
                  <a:pt x="1162050" y="576791"/>
                  <a:pt x="1120775" y="607483"/>
                </a:cubicBezTo>
                <a:cubicBezTo>
                  <a:pt x="1079500" y="638175"/>
                  <a:pt x="1051983" y="613833"/>
                  <a:pt x="1031875" y="632883"/>
                </a:cubicBezTo>
                <a:cubicBezTo>
                  <a:pt x="1011767" y="651933"/>
                  <a:pt x="1011767" y="703791"/>
                  <a:pt x="1000125" y="721783"/>
                </a:cubicBezTo>
                <a:cubicBezTo>
                  <a:pt x="988483" y="739775"/>
                  <a:pt x="987425" y="740833"/>
                  <a:pt x="962025" y="740833"/>
                </a:cubicBezTo>
                <a:cubicBezTo>
                  <a:pt x="936625" y="740833"/>
                  <a:pt x="891117" y="716491"/>
                  <a:pt x="847725" y="721783"/>
                </a:cubicBezTo>
                <a:cubicBezTo>
                  <a:pt x="804333" y="727075"/>
                  <a:pt x="724958" y="750358"/>
                  <a:pt x="701675" y="772583"/>
                </a:cubicBezTo>
                <a:cubicBezTo>
                  <a:pt x="678392" y="794808"/>
                  <a:pt x="711200" y="845608"/>
                  <a:pt x="708025" y="855133"/>
                </a:cubicBezTo>
                <a:cubicBezTo>
                  <a:pt x="704850" y="864658"/>
                  <a:pt x="692150" y="825500"/>
                  <a:pt x="682625" y="829733"/>
                </a:cubicBezTo>
                <a:cubicBezTo>
                  <a:pt x="673100" y="833966"/>
                  <a:pt x="662517" y="871008"/>
                  <a:pt x="650875" y="880533"/>
                </a:cubicBezTo>
                <a:cubicBezTo>
                  <a:pt x="639233" y="890058"/>
                  <a:pt x="639233" y="876300"/>
                  <a:pt x="612775" y="886883"/>
                </a:cubicBezTo>
                <a:cubicBezTo>
                  <a:pt x="586317" y="897466"/>
                  <a:pt x="532342" y="915458"/>
                  <a:pt x="492125" y="944033"/>
                </a:cubicBezTo>
                <a:cubicBezTo>
                  <a:pt x="451908" y="972608"/>
                  <a:pt x="402167" y="1016000"/>
                  <a:pt x="371475" y="1058333"/>
                </a:cubicBezTo>
                <a:cubicBezTo>
                  <a:pt x="340783" y="1100666"/>
                  <a:pt x="333375" y="1153583"/>
                  <a:pt x="307975" y="1198033"/>
                </a:cubicBezTo>
                <a:cubicBezTo>
                  <a:pt x="282575" y="1242483"/>
                  <a:pt x="238125" y="1289050"/>
                  <a:pt x="219075" y="1325033"/>
                </a:cubicBezTo>
                <a:cubicBezTo>
                  <a:pt x="200025" y="1361016"/>
                  <a:pt x="210608" y="1380066"/>
                  <a:pt x="193675" y="1413933"/>
                </a:cubicBezTo>
                <a:cubicBezTo>
                  <a:pt x="176742" y="1447800"/>
                  <a:pt x="138642" y="1485900"/>
                  <a:pt x="117475" y="1528233"/>
                </a:cubicBezTo>
                <a:cubicBezTo>
                  <a:pt x="96308" y="1570566"/>
                  <a:pt x="79375" y="1629833"/>
                  <a:pt x="66675" y="1667933"/>
                </a:cubicBezTo>
                <a:cubicBezTo>
                  <a:pt x="53975" y="1706033"/>
                  <a:pt x="50800" y="1730375"/>
                  <a:pt x="41275" y="1756833"/>
                </a:cubicBezTo>
                <a:cubicBezTo>
                  <a:pt x="31750" y="1783291"/>
                  <a:pt x="12700" y="1800225"/>
                  <a:pt x="9525" y="1826683"/>
                </a:cubicBezTo>
                <a:cubicBezTo>
                  <a:pt x="6350" y="1853141"/>
                  <a:pt x="0" y="1884891"/>
                  <a:pt x="22225" y="1915583"/>
                </a:cubicBezTo>
                <a:cubicBezTo>
                  <a:pt x="44450" y="1946275"/>
                  <a:pt x="106892" y="1980141"/>
                  <a:pt x="142875" y="2010833"/>
                </a:cubicBezTo>
                <a:cubicBezTo>
                  <a:pt x="178858" y="2041525"/>
                  <a:pt x="189442" y="2077508"/>
                  <a:pt x="238125" y="2099733"/>
                </a:cubicBezTo>
                <a:cubicBezTo>
                  <a:pt x="286808" y="2121958"/>
                  <a:pt x="367242" y="2117725"/>
                  <a:pt x="434975" y="2144183"/>
                </a:cubicBezTo>
                <a:cubicBezTo>
                  <a:pt x="502708" y="2170641"/>
                  <a:pt x="587375" y="2224616"/>
                  <a:pt x="644525" y="2258483"/>
                </a:cubicBezTo>
                <a:cubicBezTo>
                  <a:pt x="701675" y="2292350"/>
                  <a:pt x="734483" y="2320925"/>
                  <a:pt x="777875" y="2347383"/>
                </a:cubicBezTo>
                <a:cubicBezTo>
                  <a:pt x="821267" y="2373841"/>
                  <a:pt x="855133" y="2385483"/>
                  <a:pt x="904875" y="2417233"/>
                </a:cubicBezTo>
                <a:cubicBezTo>
                  <a:pt x="954617" y="2448983"/>
                  <a:pt x="1028700" y="2513541"/>
                  <a:pt x="1076325" y="2537883"/>
                </a:cubicBezTo>
                <a:cubicBezTo>
                  <a:pt x="1123950" y="2562225"/>
                  <a:pt x="1131358" y="2540000"/>
                  <a:pt x="1190625" y="2563283"/>
                </a:cubicBezTo>
                <a:cubicBezTo>
                  <a:pt x="1249892" y="2586566"/>
                  <a:pt x="1385358" y="2660650"/>
                  <a:pt x="1431925" y="2677583"/>
                </a:cubicBezTo>
                <a:cubicBezTo>
                  <a:pt x="1478492" y="2694516"/>
                  <a:pt x="1438275" y="2663825"/>
                  <a:pt x="1470025" y="2664883"/>
                </a:cubicBezTo>
                <a:cubicBezTo>
                  <a:pt x="1501775" y="2665941"/>
                  <a:pt x="1569508" y="2682875"/>
                  <a:pt x="1622425" y="2683933"/>
                </a:cubicBezTo>
                <a:cubicBezTo>
                  <a:pt x="1675342" y="2684991"/>
                  <a:pt x="1735667" y="2672291"/>
                  <a:pt x="1787525" y="2671233"/>
                </a:cubicBezTo>
                <a:cubicBezTo>
                  <a:pt x="1839383" y="2670175"/>
                  <a:pt x="1864783" y="2686050"/>
                  <a:pt x="1933575" y="2677583"/>
                </a:cubicBezTo>
                <a:cubicBezTo>
                  <a:pt x="2002367" y="2669116"/>
                  <a:pt x="2112433" y="2637366"/>
                  <a:pt x="2200275" y="2620433"/>
                </a:cubicBezTo>
                <a:cubicBezTo>
                  <a:pt x="2288117" y="2603500"/>
                  <a:pt x="2388658" y="2607733"/>
                  <a:pt x="2460625" y="2575983"/>
                </a:cubicBezTo>
                <a:cubicBezTo>
                  <a:pt x="2532592" y="2544233"/>
                  <a:pt x="2587625" y="2469091"/>
                  <a:pt x="2632075" y="2429933"/>
                </a:cubicBezTo>
                <a:cubicBezTo>
                  <a:pt x="2676525" y="2390775"/>
                  <a:pt x="2686050" y="2370666"/>
                  <a:pt x="2727325" y="2341033"/>
                </a:cubicBezTo>
                <a:cubicBezTo>
                  <a:pt x="2768600" y="2311400"/>
                  <a:pt x="2838450" y="2276475"/>
                  <a:pt x="2879725" y="2252133"/>
                </a:cubicBezTo>
                <a:cubicBezTo>
                  <a:pt x="2921000" y="2227791"/>
                  <a:pt x="2944283" y="2212975"/>
                  <a:pt x="2974975" y="2194983"/>
                </a:cubicBezTo>
                <a:cubicBezTo>
                  <a:pt x="3005667" y="2176991"/>
                  <a:pt x="3044825" y="2156883"/>
                  <a:pt x="3063875" y="2144183"/>
                </a:cubicBezTo>
                <a:cubicBezTo>
                  <a:pt x="3082925" y="2131483"/>
                  <a:pt x="3068109" y="2099733"/>
                  <a:pt x="3089275" y="2118783"/>
                </a:cubicBezTo>
                <a:cubicBezTo>
                  <a:pt x="3110441" y="2137833"/>
                  <a:pt x="3147483" y="2208742"/>
                  <a:pt x="3190875" y="2258483"/>
                </a:cubicBezTo>
                <a:cubicBezTo>
                  <a:pt x="3234267" y="2308224"/>
                  <a:pt x="3304117" y="2377016"/>
                  <a:pt x="3349625" y="2417233"/>
                </a:cubicBezTo>
                <a:cubicBezTo>
                  <a:pt x="3395133" y="2457450"/>
                  <a:pt x="3424767" y="2472266"/>
                  <a:pt x="3463925" y="2499783"/>
                </a:cubicBezTo>
                <a:cubicBezTo>
                  <a:pt x="3503083" y="2527300"/>
                  <a:pt x="3544359" y="2552700"/>
                  <a:pt x="3584575" y="2582333"/>
                </a:cubicBezTo>
                <a:cubicBezTo>
                  <a:pt x="3624791" y="2611966"/>
                  <a:pt x="3640667" y="2656416"/>
                  <a:pt x="3705225" y="2677583"/>
                </a:cubicBezTo>
                <a:cubicBezTo>
                  <a:pt x="3769783" y="2698750"/>
                  <a:pt x="3913717" y="2711450"/>
                  <a:pt x="3971925" y="2709333"/>
                </a:cubicBezTo>
                <a:cubicBezTo>
                  <a:pt x="4030133" y="2707216"/>
                  <a:pt x="4038600" y="2684991"/>
                  <a:pt x="4054475" y="2664883"/>
                </a:cubicBezTo>
                <a:cubicBezTo>
                  <a:pt x="4070350" y="2644775"/>
                  <a:pt x="4060825" y="2627841"/>
                  <a:pt x="4067175" y="2588683"/>
                </a:cubicBezTo>
                <a:cubicBezTo>
                  <a:pt x="4073525" y="2549525"/>
                  <a:pt x="4085167" y="2480733"/>
                  <a:pt x="4092575" y="2429933"/>
                </a:cubicBezTo>
                <a:cubicBezTo>
                  <a:pt x="4099983" y="2379133"/>
                  <a:pt x="4121150" y="2321983"/>
                  <a:pt x="4111625" y="2283883"/>
                </a:cubicBezTo>
                <a:cubicBezTo>
                  <a:pt x="4102100" y="2245783"/>
                  <a:pt x="4051300" y="2237316"/>
                  <a:pt x="4035425" y="2201333"/>
                </a:cubicBezTo>
                <a:cubicBezTo>
                  <a:pt x="4019550" y="2165350"/>
                  <a:pt x="4032250" y="2084916"/>
                  <a:pt x="4016375" y="2067983"/>
                </a:cubicBezTo>
                <a:cubicBezTo>
                  <a:pt x="4000500" y="2051050"/>
                  <a:pt x="3953933" y="2116666"/>
                  <a:pt x="3940175" y="2099733"/>
                </a:cubicBezTo>
                <a:cubicBezTo>
                  <a:pt x="3926417" y="2082800"/>
                  <a:pt x="3930650" y="2002366"/>
                  <a:pt x="3933825" y="1966383"/>
                </a:cubicBezTo>
                <a:cubicBezTo>
                  <a:pt x="3937000" y="1930400"/>
                  <a:pt x="3960283" y="1896533"/>
                  <a:pt x="3959225" y="1883833"/>
                </a:cubicBezTo>
                <a:cubicBezTo>
                  <a:pt x="3958167" y="1871133"/>
                  <a:pt x="3943350" y="1896533"/>
                  <a:pt x="3927475" y="1890183"/>
                </a:cubicBezTo>
                <a:cubicBezTo>
                  <a:pt x="3911600" y="1883833"/>
                  <a:pt x="3874558" y="1876425"/>
                  <a:pt x="3863975" y="1845733"/>
                </a:cubicBezTo>
                <a:cubicBezTo>
                  <a:pt x="3853392" y="1815041"/>
                  <a:pt x="3883025" y="1738841"/>
                  <a:pt x="3863975" y="1706033"/>
                </a:cubicBezTo>
                <a:cubicBezTo>
                  <a:pt x="3844925" y="1673225"/>
                  <a:pt x="3771900" y="1679575"/>
                  <a:pt x="3749675" y="1648883"/>
                </a:cubicBezTo>
                <a:cubicBezTo>
                  <a:pt x="3727450" y="1618191"/>
                  <a:pt x="3731683" y="1552575"/>
                  <a:pt x="3730625" y="1521883"/>
                </a:cubicBezTo>
                <a:cubicBezTo>
                  <a:pt x="3729567" y="1491191"/>
                  <a:pt x="3754967" y="1476375"/>
                  <a:pt x="3743325" y="1464733"/>
                </a:cubicBezTo>
                <a:cubicBezTo>
                  <a:pt x="3731683" y="1453091"/>
                  <a:pt x="3671358" y="1462616"/>
                  <a:pt x="3660775" y="1452033"/>
                </a:cubicBezTo>
                <a:cubicBezTo>
                  <a:pt x="3650192" y="1441450"/>
                  <a:pt x="3673475" y="1414991"/>
                  <a:pt x="3679825" y="1401233"/>
                </a:cubicBezTo>
                <a:cubicBezTo>
                  <a:pt x="3686175" y="1387475"/>
                  <a:pt x="3692525" y="1385358"/>
                  <a:pt x="3698875" y="1369483"/>
                </a:cubicBezTo>
                <a:cubicBezTo>
                  <a:pt x="3705225" y="1353608"/>
                  <a:pt x="3687233" y="1323975"/>
                  <a:pt x="3717925" y="1305983"/>
                </a:cubicBezTo>
                <a:cubicBezTo>
                  <a:pt x="3748617" y="1287991"/>
                  <a:pt x="3836458" y="1284816"/>
                  <a:pt x="3883025" y="1261533"/>
                </a:cubicBezTo>
                <a:cubicBezTo>
                  <a:pt x="3929592" y="1238250"/>
                  <a:pt x="3975100" y="1186391"/>
                  <a:pt x="3997325" y="1166283"/>
                </a:cubicBezTo>
                <a:cubicBezTo>
                  <a:pt x="4019550" y="1146175"/>
                  <a:pt x="4006850" y="1164166"/>
                  <a:pt x="4016375" y="1140883"/>
                </a:cubicBezTo>
                <a:cubicBezTo>
                  <a:pt x="4025900" y="1117600"/>
                  <a:pt x="4046008" y="1057275"/>
                  <a:pt x="4054475" y="1026583"/>
                </a:cubicBezTo>
                <a:cubicBezTo>
                  <a:pt x="4062942" y="995891"/>
                  <a:pt x="4070350" y="1005416"/>
                  <a:pt x="4067175" y="956733"/>
                </a:cubicBezTo>
                <a:cubicBezTo>
                  <a:pt x="4064000" y="908050"/>
                  <a:pt x="4035425" y="785283"/>
                  <a:pt x="4035425" y="734483"/>
                </a:cubicBezTo>
                <a:cubicBezTo>
                  <a:pt x="4035425" y="683683"/>
                  <a:pt x="4057650" y="675216"/>
                  <a:pt x="4067175" y="651933"/>
                </a:cubicBezTo>
                <a:cubicBezTo>
                  <a:pt x="4076700" y="628650"/>
                  <a:pt x="4090458" y="630766"/>
                  <a:pt x="4092575" y="594783"/>
                </a:cubicBezTo>
                <a:cubicBezTo>
                  <a:pt x="4094692" y="558800"/>
                  <a:pt x="4090458" y="472016"/>
                  <a:pt x="4079875" y="436033"/>
                </a:cubicBezTo>
                <a:cubicBezTo>
                  <a:pt x="4069292" y="400050"/>
                  <a:pt x="4048125" y="388408"/>
                  <a:pt x="4029075" y="378883"/>
                </a:cubicBezTo>
                <a:cubicBezTo>
                  <a:pt x="4010025" y="369358"/>
                  <a:pt x="3979333" y="386291"/>
                  <a:pt x="3965575" y="378883"/>
                </a:cubicBezTo>
                <a:cubicBezTo>
                  <a:pt x="3951817" y="371475"/>
                  <a:pt x="3949700" y="343958"/>
                  <a:pt x="3946525" y="334433"/>
                </a:cubicBezTo>
                <a:cubicBezTo>
                  <a:pt x="3943350" y="324908"/>
                  <a:pt x="3937000" y="335491"/>
                  <a:pt x="3946525" y="321733"/>
                </a:cubicBezTo>
                <a:cubicBezTo>
                  <a:pt x="3956050" y="307975"/>
                  <a:pt x="4005792" y="267758"/>
                  <a:pt x="4003675" y="251883"/>
                </a:cubicBezTo>
                <a:cubicBezTo>
                  <a:pt x="4001558" y="236008"/>
                  <a:pt x="3969808" y="221191"/>
                  <a:pt x="3933825" y="226483"/>
                </a:cubicBezTo>
                <a:cubicBezTo>
                  <a:pt x="3897842" y="231775"/>
                  <a:pt x="3848100" y="264583"/>
                  <a:pt x="3787775" y="283633"/>
                </a:cubicBezTo>
                <a:cubicBezTo>
                  <a:pt x="3727450" y="302683"/>
                  <a:pt x="3639608" y="305858"/>
                  <a:pt x="3571875" y="340783"/>
                </a:cubicBezTo>
                <a:cubicBezTo>
                  <a:pt x="3504142" y="375708"/>
                  <a:pt x="3466042" y="432858"/>
                  <a:pt x="3381375" y="493183"/>
                </a:cubicBezTo>
                <a:cubicBezTo>
                  <a:pt x="3296708" y="553508"/>
                  <a:pt x="3122083" y="663575"/>
                  <a:pt x="3063875" y="702733"/>
                </a:cubicBezTo>
                <a:cubicBezTo>
                  <a:pt x="3005667" y="741891"/>
                  <a:pt x="3055408" y="726016"/>
                  <a:pt x="3032125" y="728133"/>
                </a:cubicBezTo>
                <a:cubicBezTo>
                  <a:pt x="3008842" y="730250"/>
                  <a:pt x="2951692" y="720725"/>
                  <a:pt x="2930525" y="702733"/>
                </a:cubicBez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115616" y="2257708"/>
            <a:ext cx="7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C00000"/>
                </a:solidFill>
              </a:rPr>
              <a:t>5. </a:t>
            </a:r>
            <a:r>
              <a:rPr lang="ko-KR" altLang="en-US" sz="1400" smtClean="0">
                <a:solidFill>
                  <a:srgbClr val="C00000"/>
                </a:solidFill>
              </a:rPr>
              <a:t>배경 음악은 찬송가</a:t>
            </a:r>
            <a:r>
              <a:rPr lang="en-US" altLang="ko-KR" sz="1400" smtClean="0">
                <a:solidFill>
                  <a:srgbClr val="C00000"/>
                </a:solidFill>
              </a:rPr>
              <a:t>, </a:t>
            </a:r>
            <a:r>
              <a:rPr lang="ko-KR" altLang="en-US" sz="1400" err="1" smtClean="0">
                <a:solidFill>
                  <a:srgbClr val="002060"/>
                </a:solidFill>
              </a:rPr>
              <a:t>聖</a:t>
            </a:r>
            <a:r>
              <a:rPr lang="ko-KR" altLang="en-US" sz="1400" err="1" smtClean="0">
                <a:solidFill>
                  <a:srgbClr val="C00000"/>
                </a:solidFill>
              </a:rPr>
              <a:t>음악</a:t>
            </a:r>
            <a:r>
              <a:rPr lang="ko-KR" altLang="en-US" sz="1400" smtClean="0">
                <a:solidFill>
                  <a:srgbClr val="C00000"/>
                </a:solidFill>
              </a:rPr>
              <a:t> 등은 합창이 많아</a:t>
            </a:r>
            <a:r>
              <a:rPr lang="en-US" altLang="ko-KR" sz="1400" smtClean="0">
                <a:solidFill>
                  <a:srgbClr val="C00000"/>
                </a:solidFill>
              </a:rPr>
              <a:t>, </a:t>
            </a:r>
            <a:r>
              <a:rPr lang="ko-KR" altLang="en-US" sz="1400" smtClean="0">
                <a:solidFill>
                  <a:srgbClr val="C00000"/>
                </a:solidFill>
              </a:rPr>
              <a:t>그 가사와 본 작품의 성경 내용이 서로 충돌</a:t>
            </a:r>
            <a:r>
              <a:rPr lang="en-US" altLang="ko-KR" sz="140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ko-KR" sz="1400" smtClean="0">
                <a:solidFill>
                  <a:srgbClr val="C00000"/>
                </a:solidFill>
              </a:rPr>
              <a:t> </a:t>
            </a:r>
            <a:r>
              <a:rPr lang="ko-KR" altLang="en-US" sz="1400" smtClean="0">
                <a:solidFill>
                  <a:srgbClr val="C00000"/>
                </a:solidFill>
              </a:rPr>
              <a:t>오히려 방해함으로 기악 중심의 음악을 사용함</a:t>
            </a:r>
            <a:r>
              <a:rPr lang="en-US" altLang="ko-KR" sz="1400" smtClean="0">
                <a:solidFill>
                  <a:srgbClr val="C00000"/>
                </a:solidFill>
              </a:rPr>
              <a:t>. </a:t>
            </a:r>
            <a:r>
              <a:rPr lang="ko-KR" altLang="en-US" sz="1400" smtClean="0">
                <a:solidFill>
                  <a:srgbClr val="C00000"/>
                </a:solidFill>
              </a:rPr>
              <a:t>신약은 베토벤의 음악을 많이 사용함</a:t>
            </a:r>
            <a:r>
              <a:rPr lang="en-US" altLang="ko-KR" sz="1400" smtClean="0">
                <a:solidFill>
                  <a:srgbClr val="C00000"/>
                </a:solidFill>
              </a:rPr>
              <a:t>.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28" name="TextBox 27">
            <a:hlinkClick r:id="rId9" action="ppaction://hlinkpres?slideindex=6&amp;slidetitle=안내서"/>
          </p:cNvPr>
          <p:cNvSpPr txBox="1"/>
          <p:nvPr/>
        </p:nvSpPr>
        <p:spPr>
          <a:xfrm>
            <a:off x="4572000" y="6525344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안내도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pic>
        <p:nvPicPr>
          <p:cNvPr id="3" name="Picture 2" descr="D:\C 자료 백업\Pictures\다운 사진\X-mas 아이콘\totoro1112_5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48464" y="6381328"/>
            <a:ext cx="321600" cy="432000"/>
          </a:xfrm>
          <a:prstGeom prst="rect">
            <a:avLst/>
          </a:prstGeom>
          <a:noFill/>
        </p:spPr>
      </p:pic>
      <p:sp>
        <p:nvSpPr>
          <p:cNvPr id="34" name="TextBox 33">
            <a:hlinkClick r:id="rId14" action="ppaction://hlinkpres?slideindex=1&amp;slidetitle="/>
          </p:cNvPr>
          <p:cNvSpPr txBox="1"/>
          <p:nvPr/>
        </p:nvSpPr>
        <p:spPr>
          <a:xfrm>
            <a:off x="5148064" y="6536377"/>
            <a:ext cx="7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200" dirty="0" smtClean="0">
                <a:solidFill>
                  <a:srgbClr val="002060"/>
                </a:solidFill>
              </a:rPr>
              <a:t>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0455442">
            <a:off x="7677471" y="6353191"/>
            <a:ext cx="168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C00000"/>
                </a:solidFill>
                <a:latin typeface="맑은 고딕"/>
                <a:ea typeface="맑은 고딕"/>
              </a:rPr>
              <a:t>☜</a:t>
            </a:r>
            <a:r>
              <a:rPr lang="ko-KR" altLang="en-US" sz="1200" dirty="0" err="1" smtClean="0">
                <a:solidFill>
                  <a:srgbClr val="C00000"/>
                </a:solidFill>
                <a:latin typeface="맑은 고딕"/>
                <a:ea typeface="맑은 고딕"/>
              </a:rPr>
              <a:t>태그해도</a:t>
            </a:r>
            <a:r>
              <a:rPr lang="ko-KR" altLang="en-US" sz="1200" dirty="0" smtClean="0">
                <a:solidFill>
                  <a:srgbClr val="C00000"/>
                </a:solidFill>
                <a:latin typeface="맑은 고딕"/>
                <a:ea typeface="맑은 고딕"/>
              </a:rPr>
              <a:t> 됨</a:t>
            </a:r>
            <a:endParaRPr lang="ko-KR" altLang="en-US" sz="1000" dirty="0">
              <a:solidFill>
                <a:srgbClr val="C00000"/>
              </a:solidFill>
            </a:endParaRPr>
          </a:p>
        </p:txBody>
      </p:sp>
      <p:sp>
        <p:nvSpPr>
          <p:cNvPr id="36" name="TextBox 35">
            <a:hlinkClick r:id="rId9" action="ppaction://hlinkpres?slideindex=2&amp;slidetitle=유의사항"/>
          </p:cNvPr>
          <p:cNvSpPr txBox="1"/>
          <p:nvPr/>
        </p:nvSpPr>
        <p:spPr>
          <a:xfrm>
            <a:off x="1835696" y="6525376"/>
            <a:ext cx="136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</a:rPr>
              <a:t>MENU </a:t>
            </a:r>
            <a:r>
              <a:rPr lang="ko-KR" altLang="en-US" sz="1200" dirty="0" smtClean="0">
                <a:solidFill>
                  <a:srgbClr val="002060"/>
                </a:solidFill>
              </a:rPr>
              <a:t>돌아가기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07504" y="6165304"/>
            <a:ext cx="360040" cy="144000"/>
            <a:chOff x="395536" y="2852936"/>
            <a:chExt cx="360040" cy="144000"/>
          </a:xfrm>
        </p:grpSpPr>
        <p:sp>
          <p:nvSpPr>
            <p:cNvPr id="31" name="왼쪽 화살표 30"/>
            <p:cNvSpPr/>
            <p:nvPr/>
          </p:nvSpPr>
          <p:spPr>
            <a:xfrm>
              <a:off x="395536" y="2852936"/>
              <a:ext cx="144000" cy="144000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오른쪽 화살표 31"/>
            <p:cNvSpPr/>
            <p:nvPr/>
          </p:nvSpPr>
          <p:spPr>
            <a:xfrm>
              <a:off x="611576" y="2852936"/>
              <a:ext cx="144000" cy="14400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-36512" y="5858688"/>
            <a:ext cx="7632848" cy="954688"/>
            <a:chOff x="-36512" y="5858688"/>
            <a:chExt cx="7632848" cy="954688"/>
          </a:xfrm>
        </p:grpSpPr>
        <p:grpSp>
          <p:nvGrpSpPr>
            <p:cNvPr id="49" name="그룹 48"/>
            <p:cNvGrpSpPr/>
            <p:nvPr/>
          </p:nvGrpSpPr>
          <p:grpSpPr>
            <a:xfrm>
              <a:off x="-36512" y="5858688"/>
              <a:ext cx="7632848" cy="954688"/>
              <a:chOff x="-36512" y="5858688"/>
              <a:chExt cx="7632848" cy="95468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-36512" y="5858688"/>
                <a:ext cx="76328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spc="-150" dirty="0" smtClean="0">
                    <a:solidFill>
                      <a:srgbClr val="C00000"/>
                    </a:solidFill>
                  </a:rPr>
                  <a:t> 아래 화살표 아이콘</a:t>
                </a:r>
                <a:endParaRPr lang="en-US" altLang="ko-KR" sz="1400" spc="-150" dirty="0" smtClean="0">
                  <a:solidFill>
                    <a:srgbClr val="C00000"/>
                  </a:solidFill>
                </a:endParaRPr>
              </a:p>
              <a:p>
                <a:r>
                  <a:rPr lang="ko-KR" altLang="en-US" sz="1400" spc="-150" dirty="0" smtClean="0">
                    <a:solidFill>
                      <a:srgbClr val="C00000"/>
                    </a:solidFill>
                  </a:rPr>
                  <a:t>           잘 이용하기 </a:t>
                </a:r>
                <a:endParaRPr lang="en-US" altLang="ko-KR" sz="1400" spc="-150" dirty="0" smtClean="0">
                  <a:solidFill>
                    <a:srgbClr val="C00000"/>
                  </a:solidFill>
                </a:endParaRPr>
              </a:p>
              <a:p>
                <a:r>
                  <a:rPr lang="en-US" altLang="ko-KR" sz="1200" b="1" spc="-150" dirty="0" smtClean="0"/>
                  <a:t>〔 </a:t>
                </a:r>
                <a:r>
                  <a:rPr lang="ko-KR" altLang="en-US" sz="1200" spc="-150" dirty="0" smtClean="0"/>
                  <a:t>이전 화면 처음      이전 화면 끝   </a:t>
                </a:r>
                <a:r>
                  <a:rPr lang="ko-KR" altLang="en-US" sz="900" spc="-150" dirty="0" smtClean="0"/>
                  <a:t>    </a:t>
                </a:r>
                <a:r>
                  <a:rPr lang="ko-KR" altLang="en-US" sz="1200" spc="-150" dirty="0" smtClean="0"/>
                  <a:t>현 화면 처음     </a:t>
                </a:r>
                <a:r>
                  <a:rPr lang="ko-KR" altLang="en-US" sz="1200" b="1" spc="-150" dirty="0" smtClean="0"/>
                  <a:t> </a:t>
                </a:r>
                <a:r>
                  <a:rPr lang="ko-KR" altLang="en-US" sz="1200" b="1" spc="-150" dirty="0" smtClean="0">
                    <a:ln w="3175">
                      <a:noFill/>
                    </a:ln>
                    <a:solidFill>
                      <a:srgbClr val="800000"/>
                    </a:solidFill>
                  </a:rPr>
                  <a:t>현재</a:t>
                </a:r>
                <a:r>
                  <a:rPr lang="ko-KR" altLang="en-US" sz="1400" b="1" spc="-150" dirty="0" smtClean="0">
                    <a:solidFill>
                      <a:srgbClr val="800000"/>
                    </a:solidFill>
                  </a:rPr>
                  <a:t> </a:t>
                </a:r>
                <a:r>
                  <a:rPr lang="ko-KR" altLang="en-US" sz="1200" b="1" spc="-150" dirty="0" smtClean="0">
                    <a:solidFill>
                      <a:srgbClr val="800000"/>
                    </a:solidFill>
                  </a:rPr>
                  <a:t> </a:t>
                </a:r>
                <a:r>
                  <a:rPr lang="ko-KR" altLang="en-US" sz="1200" b="1" spc="-150" dirty="0" smtClean="0"/>
                  <a:t>    </a:t>
                </a:r>
                <a:r>
                  <a:rPr lang="ko-KR" altLang="en-US" sz="1200" spc="-150" dirty="0" smtClean="0"/>
                  <a:t>현 화면 끝      다음 화면 처음부터 진행 </a:t>
                </a:r>
                <a:r>
                  <a:rPr lang="en-US" altLang="ko-KR" sz="1200" b="1" spc="-150" dirty="0" smtClean="0"/>
                  <a:t>〕</a:t>
                </a:r>
                <a:r>
                  <a:rPr lang="ko-KR" altLang="en-US" sz="1200" spc="-150" dirty="0" smtClean="0"/>
                  <a:t>의 순</a:t>
                </a:r>
                <a:endParaRPr lang="ko-KR" altLang="en-US" sz="1200" spc="-150" dirty="0"/>
              </a:p>
            </p:txBody>
          </p:sp>
          <p:grpSp>
            <p:nvGrpSpPr>
              <p:cNvPr id="42" name="그룹 41"/>
              <p:cNvGrpSpPr/>
              <p:nvPr/>
            </p:nvGrpSpPr>
            <p:grpSpPr>
              <a:xfrm>
                <a:off x="1043608" y="6381328"/>
                <a:ext cx="3312368" cy="144016"/>
                <a:chOff x="395536" y="2852920"/>
                <a:chExt cx="3312368" cy="144016"/>
              </a:xfrm>
            </p:grpSpPr>
            <p:sp>
              <p:nvSpPr>
                <p:cNvPr id="44" name="왼쪽 화살표 43"/>
                <p:cNvSpPr/>
                <p:nvPr/>
              </p:nvSpPr>
              <p:spPr>
                <a:xfrm>
                  <a:off x="395536" y="2852936"/>
                  <a:ext cx="144000" cy="144000"/>
                </a:xfrm>
                <a:prstGeom prst="leftArrow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오른쪽 화살표 44"/>
                <p:cNvSpPr/>
                <p:nvPr/>
              </p:nvSpPr>
              <p:spPr>
                <a:xfrm>
                  <a:off x="2771800" y="2852920"/>
                  <a:ext cx="144016" cy="144000"/>
                </a:xfrm>
                <a:prstGeom prst="rightArrow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왼쪽 화살표 45"/>
                <p:cNvSpPr/>
                <p:nvPr/>
              </p:nvSpPr>
              <p:spPr>
                <a:xfrm>
                  <a:off x="1331640" y="2852920"/>
                  <a:ext cx="144000" cy="144000"/>
                </a:xfrm>
                <a:prstGeom prst="leftArrow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왼쪽 화살표 46"/>
                <p:cNvSpPr/>
                <p:nvPr/>
              </p:nvSpPr>
              <p:spPr>
                <a:xfrm>
                  <a:off x="2267760" y="2852920"/>
                  <a:ext cx="144000" cy="144000"/>
                </a:xfrm>
                <a:prstGeom prst="leftArrow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오른쪽 화살표 47"/>
                <p:cNvSpPr/>
                <p:nvPr/>
              </p:nvSpPr>
              <p:spPr>
                <a:xfrm>
                  <a:off x="3563888" y="2852920"/>
                  <a:ext cx="144016" cy="144000"/>
                </a:xfrm>
                <a:prstGeom prst="rightArrow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143624" y="6597932"/>
                <a:ext cx="1044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 spc="-150" dirty="0" smtClean="0">
                    <a:solidFill>
                      <a:srgbClr val="C00000"/>
                    </a:solidFill>
                  </a:rPr>
                  <a:t>마우스를 가까이</a:t>
                </a:r>
                <a:endParaRPr lang="ko-KR" altLang="en-US" sz="700" spc="-150" dirty="0"/>
              </a:p>
            </p:txBody>
          </p:sp>
        </p:grpSp>
        <p:sp>
          <p:nvSpPr>
            <p:cNvPr id="50" name="자유형 49"/>
            <p:cNvSpPr/>
            <p:nvPr/>
          </p:nvSpPr>
          <p:spPr>
            <a:xfrm>
              <a:off x="32657" y="6008914"/>
              <a:ext cx="72000" cy="648000"/>
            </a:xfrm>
            <a:custGeom>
              <a:avLst/>
              <a:gdLst>
                <a:gd name="connsiteX0" fmla="*/ 10886 w 141514"/>
                <a:gd name="connsiteY0" fmla="*/ 0 h 751115"/>
                <a:gd name="connsiteX1" fmla="*/ 0 w 141514"/>
                <a:gd name="connsiteY1" fmla="*/ 620486 h 751115"/>
                <a:gd name="connsiteX2" fmla="*/ 141514 w 141514"/>
                <a:gd name="connsiteY2" fmla="*/ 751115 h 751115"/>
                <a:gd name="connsiteX3" fmla="*/ 141514 w 141514"/>
                <a:gd name="connsiteY3" fmla="*/ 751115 h 7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14" h="751115">
                  <a:moveTo>
                    <a:pt x="10886" y="0"/>
                  </a:moveTo>
                  <a:lnTo>
                    <a:pt x="0" y="620486"/>
                  </a:lnTo>
                  <a:lnTo>
                    <a:pt x="141514" y="751115"/>
                  </a:lnTo>
                  <a:lnTo>
                    <a:pt x="141514" y="751115"/>
                  </a:lnTo>
                </a:path>
              </a:pathLst>
            </a:custGeom>
            <a:ln w="12700">
              <a:solidFill>
                <a:srgbClr val="C0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>
            <a:xfrm>
              <a:off x="35560" y="6532880"/>
              <a:ext cx="936000" cy="108000"/>
            </a:xfrm>
            <a:custGeom>
              <a:avLst/>
              <a:gdLst>
                <a:gd name="connsiteX0" fmla="*/ 0 w 944880"/>
                <a:gd name="connsiteY0" fmla="*/ 0 h 147320"/>
                <a:gd name="connsiteX1" fmla="*/ 944880 w 944880"/>
                <a:gd name="connsiteY1" fmla="*/ 147320 h 14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880" h="147320">
                  <a:moveTo>
                    <a:pt x="0" y="0"/>
                  </a:moveTo>
                  <a:lnTo>
                    <a:pt x="944880" y="147320"/>
                  </a:lnTo>
                </a:path>
              </a:pathLst>
            </a:custGeom>
            <a:ln w="952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>
            <a:hlinkClick r:id="rId15" action="ppaction://hlinkpres?slideindex=1&amp;slidetitle="/>
          </p:cNvPr>
          <p:cNvSpPr txBox="1"/>
          <p:nvPr/>
        </p:nvSpPr>
        <p:spPr>
          <a:xfrm>
            <a:off x="3095936" y="6525344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</a:rPr>
              <a:t>Slide </a:t>
            </a:r>
            <a:r>
              <a:rPr lang="ko-KR" altLang="en-US" sz="1200" dirty="0" smtClean="0">
                <a:solidFill>
                  <a:srgbClr val="002060"/>
                </a:solidFill>
              </a:rPr>
              <a:t>현황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20072" y="4705399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Adobe 명조 Std M"/>
                <a:ea typeface="Adobe 명조 Std M"/>
              </a:rPr>
              <a:t>※</a:t>
            </a:r>
            <a:r>
              <a:rPr lang="ko-KR" altLang="en-US" sz="1400" b="1" dirty="0" smtClean="0">
                <a:solidFill>
                  <a:schemeClr val="bg1"/>
                </a:solidFill>
                <a:latin typeface="Adobe 명조 Std M"/>
                <a:ea typeface="Adobe 명조 Std M"/>
              </a:rPr>
              <a:t>모니터 </a:t>
            </a:r>
            <a:r>
              <a:rPr lang="en-US" altLang="ko-KR" sz="1400" b="1" dirty="0" smtClean="0">
                <a:solidFill>
                  <a:schemeClr val="bg1"/>
                </a:solidFill>
                <a:latin typeface="Adobe 명조 Std M"/>
                <a:ea typeface="Adobe 명조 Std M"/>
              </a:rPr>
              <a:t>4:3 19</a:t>
            </a:r>
            <a:r>
              <a:rPr lang="en-US" altLang="ko-KR" sz="700" b="1" dirty="0" smtClean="0">
                <a:solidFill>
                  <a:schemeClr val="bg1"/>
                </a:solidFill>
                <a:latin typeface="Adobe 명조 Std M"/>
                <a:ea typeface="Adobe 명조 Std M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Adobe 명조 Std M"/>
                <a:ea typeface="Adobe 명조 Std M"/>
              </a:rPr>
              <a:t>inch</a:t>
            </a:r>
            <a:r>
              <a:rPr lang="ko-KR" altLang="en-US" sz="1400" b="1" dirty="0" smtClean="0">
                <a:solidFill>
                  <a:schemeClr val="bg1"/>
                </a:solidFill>
                <a:latin typeface="Adobe 명조 Std M"/>
                <a:ea typeface="Adobe 명조 Std M"/>
              </a:rPr>
              <a:t>에서 최적화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hlinkClick r:id="rId16" action="ppaction://hlinkpres?slideindex=1&amp;slidetitle="/>
          </p:cNvPr>
          <p:cNvSpPr txBox="1"/>
          <p:nvPr/>
        </p:nvSpPr>
        <p:spPr>
          <a:xfrm>
            <a:off x="5796224" y="6525344"/>
            <a:ext cx="7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200" dirty="0" smtClean="0">
                <a:solidFill>
                  <a:srgbClr val="002060"/>
                </a:solidFill>
              </a:rPr>
              <a:t>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1331640" y="6536377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처음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4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4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4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4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4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4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4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4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4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4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4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4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9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400"/>
                            </p:stCondLst>
                            <p:childTnLst>
                              <p:par>
                                <p:cTn id="10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4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9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900"/>
                            </p:stCondLst>
                            <p:childTnLst>
                              <p:par>
                                <p:cTn id="1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9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" grpId="0" animBg="1"/>
      <p:bldP spid="7" grpId="0"/>
      <p:bldP spid="15" grpId="0"/>
      <p:bldP spid="20" grpId="0"/>
      <p:bldP spid="21" grpId="0"/>
      <p:bldP spid="16" grpId="0"/>
      <p:bldP spid="26" grpId="0" animBg="1"/>
      <p:bldP spid="27" grpId="0" animBg="1"/>
      <p:bldP spid="9" grpId="0"/>
      <p:bldP spid="10" grpId="0"/>
      <p:bldP spid="29" grpId="0"/>
      <p:bldP spid="38" grpId="0" animBg="1"/>
      <p:bldP spid="40" grpId="0" animBg="1"/>
      <p:bldP spid="22" grpId="0"/>
      <p:bldP spid="35" grpId="0"/>
      <p:bldP spid="35" grpId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직선 연결선 170"/>
          <p:cNvCxnSpPr/>
          <p:nvPr/>
        </p:nvCxnSpPr>
        <p:spPr>
          <a:xfrm>
            <a:off x="395536" y="6237312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/>
          <p:nvPr/>
        </p:nvCxnSpPr>
        <p:spPr>
          <a:xfrm>
            <a:off x="539552" y="65973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163"/>
          <p:cNvCxnSpPr/>
          <p:nvPr/>
        </p:nvCxnSpPr>
        <p:spPr>
          <a:xfrm>
            <a:off x="827584" y="630932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165"/>
          <p:cNvCxnSpPr/>
          <p:nvPr/>
        </p:nvCxnSpPr>
        <p:spPr>
          <a:xfrm>
            <a:off x="827584" y="638132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/>
          <p:nvPr/>
        </p:nvCxnSpPr>
        <p:spPr>
          <a:xfrm>
            <a:off x="827584" y="645333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/>
          <p:cNvCxnSpPr/>
          <p:nvPr/>
        </p:nvCxnSpPr>
        <p:spPr>
          <a:xfrm>
            <a:off x="611560" y="645333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>
            <a:off x="251520" y="6093296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>
            <a:off x="403920" y="6245696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/>
          <p:cNvCxnSpPr/>
          <p:nvPr/>
        </p:nvCxnSpPr>
        <p:spPr>
          <a:xfrm>
            <a:off x="395536" y="6309320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696396" y="6000768"/>
            <a:ext cx="6876000" cy="714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696396" y="2357430"/>
            <a:ext cx="6876000" cy="714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2160240" cy="684000"/>
          </a:xfrm>
        </p:spPr>
        <p:txBody>
          <a:bodyPr>
            <a:noAutofit/>
          </a:bodyPr>
          <a:lstStyle/>
          <a:p>
            <a:r>
              <a:rPr lang="ko-KR" altLang="en-US" sz="2000" smtClean="0">
                <a:solidFill>
                  <a:srgbClr val="002060"/>
                </a:solidFill>
              </a:rPr>
              <a:t>안내서</a:t>
            </a:r>
            <a:endParaRPr lang="ko-KR" altLang="en-US" sz="1050">
              <a:solidFill>
                <a:srgbClr val="002060"/>
              </a:solidFill>
            </a:endParaRPr>
          </a:p>
        </p:txBody>
      </p:sp>
      <p:sp>
        <p:nvSpPr>
          <p:cNvPr id="73" name="제목 1">
            <a:hlinkClick r:id="rId4" action="ppaction://hlinksldjump"/>
          </p:cNvPr>
          <p:cNvSpPr txBox="1">
            <a:spLocks/>
          </p:cNvSpPr>
          <p:nvPr/>
        </p:nvSpPr>
        <p:spPr>
          <a:xfrm>
            <a:off x="2928926" y="285728"/>
            <a:ext cx="15840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안내서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hlinkClick r:id="rId5" action="ppaction://hlinkpres?slideindex=1&amp;slidetitle="/>
          </p:cNvPr>
          <p:cNvSpPr txBox="1"/>
          <p:nvPr/>
        </p:nvSpPr>
        <p:spPr>
          <a:xfrm>
            <a:off x="4601705" y="500388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제작 중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1285853" y="6500834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solidFill>
                  <a:schemeClr val="bg1"/>
                </a:solidFill>
              </a:rPr>
              <a:t>처음</a:t>
            </a:r>
            <a:endParaRPr lang="ko-KR" altLang="en-US" sz="1200">
              <a:solidFill>
                <a:schemeClr val="bg1"/>
              </a:solidFill>
            </a:endParaRPr>
          </a:p>
        </p:txBody>
      </p:sp>
      <p:pic>
        <p:nvPicPr>
          <p:cNvPr id="21" name="그림 20" descr="00000-00000-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6249" y="-27384"/>
            <a:ext cx="9226963" cy="691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9872" y="112474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mtClean="0">
                <a:solidFill>
                  <a:srgbClr val="002060"/>
                </a:solidFill>
              </a:rPr>
              <a:t>홈 </a:t>
            </a:r>
            <a:r>
              <a:rPr lang="en-US" altLang="ko-KR" sz="1400" smtClean="0">
                <a:solidFill>
                  <a:srgbClr val="002060"/>
                </a:solidFill>
              </a:rPr>
              <a:t>Home</a:t>
            </a:r>
            <a:endParaRPr lang="ko-KR" altLang="en-US" sz="140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3673" y="5193304"/>
            <a:ext cx="1022423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그림 23" descr="home02-3.JPG">
            <a:hlinkClick r:id="rId9" action="ppaction://hlinkpres?slideindex=5&amp;slidetitle=설명서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7704" y="1916832"/>
            <a:ext cx="964473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그림 24" descr="home02-1.JPG">
            <a:hlinkClick r:id="rId9" action="ppaction://hlinkpres?slideindex=3&amp;slidetitle=구약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78547" y="1916832"/>
            <a:ext cx="1441725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6" name="그림 25" descr="home02-2.JPG">
            <a:hlinkClick r:id="rId9" action="ppaction://hlinkpres?slideindex=4&amp;slidetitle=신약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15349" y="1916832"/>
            <a:ext cx="1433115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7" name="그림 26" descr="매수-시간-01.JPG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5537" y="1916952"/>
            <a:ext cx="1209063" cy="9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1" name="모서리가 둥근 직사각형 30"/>
          <p:cNvSpPr/>
          <p:nvPr/>
        </p:nvSpPr>
        <p:spPr>
          <a:xfrm>
            <a:off x="6336264" y="836712"/>
            <a:ext cx="612000" cy="396000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7992448" y="836712"/>
            <a:ext cx="612000" cy="39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7020272" y="980728"/>
            <a:ext cx="936104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7020272" y="1124744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84336" y="112474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mtClean="0">
                <a:solidFill>
                  <a:srgbClr val="002060"/>
                </a:solidFill>
              </a:rPr>
              <a:t>같은 파일내</a:t>
            </a:r>
            <a:endParaRPr lang="ko-KR" altLang="en-US" sz="120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48264" y="70372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150" smtClean="0">
                <a:solidFill>
                  <a:srgbClr val="002060"/>
                </a:solidFill>
              </a:rPr>
              <a:t>서로 다른 파일</a:t>
            </a:r>
            <a:endParaRPr lang="ko-KR" altLang="en-US" sz="1200" spc="-15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2328" y="33265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solidFill>
                  <a:srgbClr val="C00000"/>
                </a:solidFill>
              </a:rPr>
              <a:t>링크 볌례</a:t>
            </a:r>
            <a:endParaRPr lang="ko-KR" altLang="en-US" sz="1400">
              <a:solidFill>
                <a:srgbClr val="C00000"/>
              </a:solidFill>
            </a:endParaRPr>
          </a:p>
        </p:txBody>
      </p:sp>
      <p:pic>
        <p:nvPicPr>
          <p:cNvPr id="44" name="그림 43" descr="구약-유대절기.JPG">
            <a:hlinkClick r:id="rId17" action="ppaction://hlinkpres?slideindex=1&amp;slidetitle=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19672" y="4077072"/>
            <a:ext cx="98003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5" name="그림 44" descr="신약-마태.JPG">
            <a:hlinkClick r:id="rId19" action="ppaction://hlinkpres?slideindex=1&amp;slidetitle=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54960" y="3789040"/>
            <a:ext cx="965512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6" name="그림 45" descr="신약-미리보기01.JPG">
            <a:hlinkClick r:id="rId21" action="ppaction://hlinkpres?slideindex=1&amp;slidetitle=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631863" y="3789040"/>
            <a:ext cx="964473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7" name="그림 46" descr="신약-미리보기02.JPG">
            <a:hlinkClick r:id="rId23" action="ppaction://hlinkpres?slideindex=1&amp;slidetitle=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702041" y="4797232"/>
            <a:ext cx="958191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8" name="그림 47" descr="신약한눈에01l.JPG">
            <a:hlinkClick r:id="rId25" action="ppaction://hlinkpres?slideindex=1&amp;slidetitle=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489918" y="3789040"/>
            <a:ext cx="95429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9" name="그림 48" descr="신약-요한계시록.JPG">
            <a:hlinkClick r:id="rId27" action="ppaction://hlinkpres?slideindex=1&amp;slidetitle=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854155" y="4797152"/>
            <a:ext cx="96632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0" name="그림 49" descr="신약-사도순교.JPG">
            <a:hlinkClick r:id="rId29" action="ppaction://hlinkpres?slideindex=1&amp;slidetitle=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849270" y="5229200"/>
            <a:ext cx="96309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1" name="그림 50" descr="신약-태양계.JPG">
            <a:hlinkClick r:id="rId31" action="ppaction://hlinkpres?slideindex=1&amp;slidetitle=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868144" y="5733255"/>
            <a:ext cx="936000" cy="7511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4" name="직선 화살표 연결선 53"/>
          <p:cNvCxnSpPr/>
          <p:nvPr/>
        </p:nvCxnSpPr>
        <p:spPr>
          <a:xfrm flipV="1">
            <a:off x="1115616" y="1412776"/>
            <a:ext cx="3312000" cy="468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V="1">
            <a:off x="2808040" y="1484784"/>
            <a:ext cx="1980000" cy="39600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/>
          <p:nvPr/>
        </p:nvCxnSpPr>
        <p:spPr>
          <a:xfrm flipH="1" flipV="1">
            <a:off x="5544120" y="1556792"/>
            <a:ext cx="252000" cy="32400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 flipH="1" flipV="1">
            <a:off x="5724320" y="1556840"/>
            <a:ext cx="1620000" cy="36000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 flipV="1">
            <a:off x="6876256" y="3068960"/>
            <a:ext cx="720000" cy="720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 flipV="1">
            <a:off x="6516216" y="3068960"/>
            <a:ext cx="1368000" cy="2664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 flipV="1">
            <a:off x="7272384" y="3068960"/>
            <a:ext cx="756000" cy="2160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 flipV="1">
            <a:off x="8028384" y="3068960"/>
            <a:ext cx="144000" cy="1728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 flipH="1" flipV="1">
            <a:off x="8316416" y="3068960"/>
            <a:ext cx="144000" cy="720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/>
          <p:nvPr/>
        </p:nvCxnSpPr>
        <p:spPr>
          <a:xfrm flipV="1">
            <a:off x="6444208" y="3068960"/>
            <a:ext cx="1296000" cy="1728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/>
          <p:nvPr/>
        </p:nvCxnSpPr>
        <p:spPr>
          <a:xfrm flipV="1">
            <a:off x="6444320" y="3068960"/>
            <a:ext cx="972000" cy="72008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812360" y="348126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spc="-150" dirty="0" smtClean="0">
                <a:solidFill>
                  <a:srgbClr val="002060"/>
                </a:solidFill>
              </a:rPr>
              <a:t>마태복음</a:t>
            </a:r>
            <a:endParaRPr lang="ko-KR" altLang="en-US" sz="1400" spc="-150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16216" y="35010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mtClean="0">
                <a:solidFill>
                  <a:srgbClr val="002060"/>
                </a:solidFill>
              </a:rPr>
              <a:t>미리보기</a:t>
            </a:r>
            <a:r>
              <a:rPr lang="en-US" altLang="ko-KR" sz="1400" smtClean="0">
                <a:solidFill>
                  <a:srgbClr val="002060"/>
                </a:solidFill>
              </a:rPr>
              <a:t>(</a:t>
            </a:r>
            <a:r>
              <a:rPr lang="ko-KR" altLang="en-US" sz="1400" smtClean="0">
                <a:solidFill>
                  <a:srgbClr val="002060"/>
                </a:solidFill>
              </a:rPr>
              <a:t>상</a:t>
            </a:r>
            <a:r>
              <a:rPr lang="en-US" altLang="ko-KR" sz="1400" smtClean="0">
                <a:solidFill>
                  <a:srgbClr val="002060"/>
                </a:solidFill>
              </a:rPr>
              <a:t>)</a:t>
            </a:r>
            <a:endParaRPr lang="ko-KR" altLang="en-US" sz="1400">
              <a:solidFill>
                <a:srgbClr val="0020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64088" y="348126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mtClean="0">
                <a:solidFill>
                  <a:srgbClr val="002060"/>
                </a:solidFill>
              </a:rPr>
              <a:t>신약 한눈에</a:t>
            </a:r>
            <a:endParaRPr lang="ko-KR" altLang="en-US" sz="1400">
              <a:solidFill>
                <a:srgbClr val="00206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771800" y="530120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solidFill>
                  <a:srgbClr val="002060"/>
                </a:solidFill>
              </a:rPr>
              <a:t>끝</a:t>
            </a:r>
            <a:endParaRPr lang="ko-KR" altLang="en-US" sz="1400">
              <a:solidFill>
                <a:srgbClr val="00206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51920" y="45811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solidFill>
                  <a:srgbClr val="002060"/>
                </a:solidFill>
              </a:rPr>
              <a:t>목록</a:t>
            </a:r>
            <a:endParaRPr lang="ko-KR" altLang="en-US" sz="1400">
              <a:solidFill>
                <a:srgbClr val="00206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619672" y="37890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dirty="0" smtClean="0">
                <a:solidFill>
                  <a:srgbClr val="002060"/>
                </a:solidFill>
              </a:rPr>
              <a:t>유대절기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1520" y="160905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pc="-300" smtClean="0">
                <a:solidFill>
                  <a:srgbClr val="002060"/>
                </a:solidFill>
              </a:rPr>
              <a:t>슬라이드 매수</a:t>
            </a:r>
            <a:r>
              <a:rPr lang="en-US" altLang="ko-KR" sz="1400" spc="-300" smtClean="0">
                <a:solidFill>
                  <a:srgbClr val="002060"/>
                </a:solidFill>
              </a:rPr>
              <a:t>, </a:t>
            </a:r>
            <a:r>
              <a:rPr lang="ko-KR" altLang="en-US" sz="1400" spc="-300" smtClean="0">
                <a:solidFill>
                  <a:srgbClr val="002060"/>
                </a:solidFill>
              </a:rPr>
              <a:t>시간</a:t>
            </a:r>
            <a:endParaRPr lang="ko-KR" altLang="en-US" sz="1400" spc="-300">
              <a:solidFill>
                <a:srgbClr val="00206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79712" y="16288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mtClean="0">
                <a:solidFill>
                  <a:srgbClr val="002060"/>
                </a:solidFill>
              </a:rPr>
              <a:t>설명서</a:t>
            </a:r>
            <a:endParaRPr lang="ko-KR" altLang="en-US" sz="1400">
              <a:solidFill>
                <a:srgbClr val="00206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940152" y="162880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mtClean="0">
                <a:solidFill>
                  <a:srgbClr val="002060"/>
                </a:solidFill>
              </a:rPr>
              <a:t>구약</a:t>
            </a:r>
            <a:endParaRPr lang="ko-KR" altLang="en-US" sz="1400">
              <a:solidFill>
                <a:srgbClr val="00206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68344" y="16288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mtClean="0">
                <a:solidFill>
                  <a:srgbClr val="002060"/>
                </a:solidFill>
              </a:rPr>
              <a:t>신약</a:t>
            </a:r>
            <a:endParaRPr lang="ko-KR" altLang="en-US" sz="1400">
              <a:solidFill>
                <a:srgbClr val="00206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580112" y="450912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dirty="0" err="1" smtClean="0">
                <a:solidFill>
                  <a:srgbClr val="002060"/>
                </a:solidFill>
              </a:rPr>
              <a:t>미리보기</a:t>
            </a:r>
            <a:r>
              <a:rPr lang="en-US" altLang="ko-KR" sz="1400" dirty="0" smtClean="0">
                <a:solidFill>
                  <a:srgbClr val="002060"/>
                </a:solidFill>
              </a:rPr>
              <a:t>(</a:t>
            </a:r>
            <a:r>
              <a:rPr lang="ko-KR" altLang="en-US" sz="1400" dirty="0" smtClean="0">
                <a:solidFill>
                  <a:srgbClr val="002060"/>
                </a:solidFill>
              </a:rPr>
              <a:t>하</a:t>
            </a:r>
            <a:r>
              <a:rPr lang="en-US" altLang="ko-KR" sz="1400" dirty="0" smtClean="0">
                <a:solidFill>
                  <a:srgbClr val="002060"/>
                </a:solidFill>
              </a:rPr>
              <a:t>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04248" y="59492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dirty="0" smtClean="0">
                <a:solidFill>
                  <a:srgbClr val="002060"/>
                </a:solidFill>
              </a:rPr>
              <a:t>사도</a:t>
            </a:r>
            <a:r>
              <a:rPr lang="ko-KR" altLang="en-US" sz="1000" dirty="0" smtClean="0">
                <a:solidFill>
                  <a:srgbClr val="002060"/>
                </a:solidFill>
              </a:rPr>
              <a:t> </a:t>
            </a:r>
            <a:r>
              <a:rPr lang="ko-KR" altLang="en-US" sz="1400" dirty="0" smtClean="0">
                <a:solidFill>
                  <a:srgbClr val="002060"/>
                </a:solidFill>
              </a:rPr>
              <a:t>순교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740352" y="5497487"/>
            <a:ext cx="118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dirty="0" smtClean="0">
                <a:solidFill>
                  <a:srgbClr val="002060"/>
                </a:solidFill>
              </a:rPr>
              <a:t>요한계시록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40352" y="448937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•••27</a:t>
            </a:r>
            <a:r>
              <a:rPr lang="ko-KR" altLang="en-US" sz="1400" dirty="0" smtClean="0">
                <a:solidFill>
                  <a:srgbClr val="002060"/>
                </a:solidFill>
              </a:rPr>
              <a:t>개 신약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21" name="TextBox 120">
            <a:hlinkClick r:id="rId31" action="ppaction://hlinkpres?slideindex=1&amp;slidetitle="/>
          </p:cNvPr>
          <p:cNvSpPr txBox="1"/>
          <p:nvPr/>
        </p:nvSpPr>
        <p:spPr>
          <a:xfrm>
            <a:off x="5796136" y="621756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pc="-150" dirty="0" smtClean="0">
                <a:solidFill>
                  <a:schemeClr val="bg1"/>
                </a:solidFill>
              </a:rPr>
              <a:t>•</a:t>
            </a:r>
            <a:r>
              <a:rPr lang="ko-KR" altLang="en-US" sz="1400" spc="-300" dirty="0" smtClean="0">
                <a:solidFill>
                  <a:schemeClr val="bg1"/>
                </a:solidFill>
              </a:rPr>
              <a:t>태양계∙</a:t>
            </a:r>
            <a:r>
              <a:rPr lang="ko-KR" altLang="en-US" sz="1050" spc="-300" dirty="0" err="1" smtClean="0">
                <a:solidFill>
                  <a:schemeClr val="bg1"/>
                </a:solidFill>
              </a:rPr>
              <a:t>와</a:t>
            </a:r>
            <a:r>
              <a:rPr lang="ko-KR" altLang="en-US" sz="1400" spc="-300" dirty="0" err="1" smtClean="0">
                <a:solidFill>
                  <a:schemeClr val="bg1"/>
                </a:solidFill>
              </a:rPr>
              <a:t>우주</a:t>
            </a:r>
            <a:endParaRPr lang="ko-KR" altLang="en-US" sz="1400" spc="-3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023968" y="1628800"/>
            <a:ext cx="12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mtClean="0">
                <a:solidFill>
                  <a:srgbClr val="002060"/>
                </a:solidFill>
              </a:rPr>
              <a:t>감상 안내도</a:t>
            </a:r>
            <a:endParaRPr lang="ko-KR" altLang="en-US" sz="1400">
              <a:solidFill>
                <a:srgbClr val="002060"/>
              </a:solidFill>
            </a:endParaRPr>
          </a:p>
        </p:txBody>
      </p:sp>
      <p:pic>
        <p:nvPicPr>
          <p:cNvPr id="127" name="Lena Park-Inori-You Raise me up-소향-4'22'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3" cstate="print"/>
          <a:stretch>
            <a:fillRect/>
          </a:stretch>
        </p:blipFill>
        <p:spPr>
          <a:xfrm>
            <a:off x="8100392" y="188640"/>
            <a:ext cx="244475" cy="244475"/>
          </a:xfrm>
          <a:prstGeom prst="rect">
            <a:avLst/>
          </a:prstGeom>
        </p:spPr>
      </p:pic>
      <p:sp>
        <p:nvSpPr>
          <p:cNvPr id="128" name="제목 1"/>
          <p:cNvSpPr txBox="1">
            <a:spLocks/>
          </p:cNvSpPr>
          <p:nvPr/>
        </p:nvSpPr>
        <p:spPr>
          <a:xfrm>
            <a:off x="611560" y="274638"/>
            <a:ext cx="266412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감상 안내도</a:t>
            </a: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그룹 13"/>
          <p:cNvGrpSpPr/>
          <p:nvPr/>
        </p:nvGrpSpPr>
        <p:grpSpPr>
          <a:xfrm>
            <a:off x="1259792" y="296704"/>
            <a:ext cx="1440000" cy="180000"/>
            <a:chOff x="1007848" y="5301224"/>
            <a:chExt cx="2196000" cy="468000"/>
          </a:xfrm>
        </p:grpSpPr>
        <p:grpSp>
          <p:nvGrpSpPr>
            <p:cNvPr id="4" name="그룹 235"/>
            <p:cNvGrpSpPr/>
            <p:nvPr/>
          </p:nvGrpSpPr>
          <p:grpSpPr>
            <a:xfrm>
              <a:off x="1007848" y="5301224"/>
              <a:ext cx="2196000" cy="468000"/>
              <a:chOff x="0" y="2276872"/>
              <a:chExt cx="9144000" cy="3456368"/>
            </a:xfrm>
          </p:grpSpPr>
          <p:sp>
            <p:nvSpPr>
              <p:cNvPr id="19" name="자유형 18"/>
              <p:cNvSpPr/>
              <p:nvPr/>
            </p:nvSpPr>
            <p:spPr>
              <a:xfrm>
                <a:off x="0" y="2276872"/>
                <a:ext cx="9144000" cy="3456368"/>
              </a:xfrm>
              <a:custGeom>
                <a:avLst/>
                <a:gdLst>
                  <a:gd name="connsiteX0" fmla="*/ 1780309 w 6892636"/>
                  <a:gd name="connsiteY0" fmla="*/ 74468 h 2376054"/>
                  <a:gd name="connsiteX1" fmla="*/ 1603663 w 6892636"/>
                  <a:gd name="connsiteY1" fmla="*/ 188768 h 2376054"/>
                  <a:gd name="connsiteX2" fmla="*/ 1520536 w 6892636"/>
                  <a:gd name="connsiteY2" fmla="*/ 552450 h 2376054"/>
                  <a:gd name="connsiteX3" fmla="*/ 1427018 w 6892636"/>
                  <a:gd name="connsiteY3" fmla="*/ 521277 h 2376054"/>
                  <a:gd name="connsiteX4" fmla="*/ 1385454 w 6892636"/>
                  <a:gd name="connsiteY4" fmla="*/ 427759 h 2376054"/>
                  <a:gd name="connsiteX5" fmla="*/ 1375063 w 6892636"/>
                  <a:gd name="connsiteY5" fmla="*/ 334241 h 2376054"/>
                  <a:gd name="connsiteX6" fmla="*/ 1333500 w 6892636"/>
                  <a:gd name="connsiteY6" fmla="*/ 323850 h 2376054"/>
                  <a:gd name="connsiteX7" fmla="*/ 1125682 w 6892636"/>
                  <a:gd name="connsiteY7" fmla="*/ 303068 h 2376054"/>
                  <a:gd name="connsiteX8" fmla="*/ 990600 w 6892636"/>
                  <a:gd name="connsiteY8" fmla="*/ 448541 h 2376054"/>
                  <a:gd name="connsiteX9" fmla="*/ 928254 w 6892636"/>
                  <a:gd name="connsiteY9" fmla="*/ 552450 h 2376054"/>
                  <a:gd name="connsiteX10" fmla="*/ 969818 w 6892636"/>
                  <a:gd name="connsiteY10" fmla="*/ 562841 h 2376054"/>
                  <a:gd name="connsiteX11" fmla="*/ 865909 w 6892636"/>
                  <a:gd name="connsiteY11" fmla="*/ 781050 h 2376054"/>
                  <a:gd name="connsiteX12" fmla="*/ 834736 w 6892636"/>
                  <a:gd name="connsiteY12" fmla="*/ 1082386 h 2376054"/>
                  <a:gd name="connsiteX13" fmla="*/ 876300 w 6892636"/>
                  <a:gd name="connsiteY13" fmla="*/ 1207077 h 2376054"/>
                  <a:gd name="connsiteX14" fmla="*/ 1011382 w 6892636"/>
                  <a:gd name="connsiteY14" fmla="*/ 1352550 h 2376054"/>
                  <a:gd name="connsiteX15" fmla="*/ 917863 w 6892636"/>
                  <a:gd name="connsiteY15" fmla="*/ 1394113 h 2376054"/>
                  <a:gd name="connsiteX16" fmla="*/ 824345 w 6892636"/>
                  <a:gd name="connsiteY16" fmla="*/ 1290204 h 2376054"/>
                  <a:gd name="connsiteX17" fmla="*/ 637309 w 6892636"/>
                  <a:gd name="connsiteY17" fmla="*/ 1009650 h 2376054"/>
                  <a:gd name="connsiteX18" fmla="*/ 637309 w 6892636"/>
                  <a:gd name="connsiteY18" fmla="*/ 791441 h 2376054"/>
                  <a:gd name="connsiteX19" fmla="*/ 512618 w 6892636"/>
                  <a:gd name="connsiteY19" fmla="*/ 510886 h 2376054"/>
                  <a:gd name="connsiteX20" fmla="*/ 304800 w 6892636"/>
                  <a:gd name="connsiteY20" fmla="*/ 386195 h 2376054"/>
                  <a:gd name="connsiteX21" fmla="*/ 159327 w 6892636"/>
                  <a:gd name="connsiteY21" fmla="*/ 438150 h 2376054"/>
                  <a:gd name="connsiteX22" fmla="*/ 13854 w 6892636"/>
                  <a:gd name="connsiteY22" fmla="*/ 708313 h 2376054"/>
                  <a:gd name="connsiteX23" fmla="*/ 76200 w 6892636"/>
                  <a:gd name="connsiteY23" fmla="*/ 1051213 h 2376054"/>
                  <a:gd name="connsiteX24" fmla="*/ 96982 w 6892636"/>
                  <a:gd name="connsiteY24" fmla="*/ 1861704 h 2376054"/>
                  <a:gd name="connsiteX25" fmla="*/ 138545 w 6892636"/>
                  <a:gd name="connsiteY25" fmla="*/ 1872095 h 2376054"/>
                  <a:gd name="connsiteX26" fmla="*/ 190500 w 6892636"/>
                  <a:gd name="connsiteY26" fmla="*/ 1414895 h 2376054"/>
                  <a:gd name="connsiteX27" fmla="*/ 273627 w 6892636"/>
                  <a:gd name="connsiteY27" fmla="*/ 1934441 h 2376054"/>
                  <a:gd name="connsiteX28" fmla="*/ 335973 w 6892636"/>
                  <a:gd name="connsiteY28" fmla="*/ 1924050 h 2376054"/>
                  <a:gd name="connsiteX29" fmla="*/ 367145 w 6892636"/>
                  <a:gd name="connsiteY29" fmla="*/ 1394113 h 2376054"/>
                  <a:gd name="connsiteX30" fmla="*/ 502227 w 6892636"/>
                  <a:gd name="connsiteY30" fmla="*/ 1539586 h 2376054"/>
                  <a:gd name="connsiteX31" fmla="*/ 481445 w 6892636"/>
                  <a:gd name="connsiteY31" fmla="*/ 1934441 h 2376054"/>
                  <a:gd name="connsiteX32" fmla="*/ 533400 w 6892636"/>
                  <a:gd name="connsiteY32" fmla="*/ 1944832 h 2376054"/>
                  <a:gd name="connsiteX33" fmla="*/ 595745 w 6892636"/>
                  <a:gd name="connsiteY33" fmla="*/ 1664277 h 2376054"/>
                  <a:gd name="connsiteX34" fmla="*/ 689263 w 6892636"/>
                  <a:gd name="connsiteY34" fmla="*/ 1716232 h 2376054"/>
                  <a:gd name="connsiteX35" fmla="*/ 762000 w 6892636"/>
                  <a:gd name="connsiteY35" fmla="*/ 1830532 h 2376054"/>
                  <a:gd name="connsiteX36" fmla="*/ 917863 w 6892636"/>
                  <a:gd name="connsiteY36" fmla="*/ 1788968 h 2376054"/>
                  <a:gd name="connsiteX37" fmla="*/ 897082 w 6892636"/>
                  <a:gd name="connsiteY37" fmla="*/ 1549977 h 2376054"/>
                  <a:gd name="connsiteX38" fmla="*/ 959427 w 6892636"/>
                  <a:gd name="connsiteY38" fmla="*/ 1518804 h 2376054"/>
                  <a:gd name="connsiteX39" fmla="*/ 980209 w 6892636"/>
                  <a:gd name="connsiteY39" fmla="*/ 1435677 h 2376054"/>
                  <a:gd name="connsiteX40" fmla="*/ 1000991 w 6892636"/>
                  <a:gd name="connsiteY40" fmla="*/ 1362941 h 2376054"/>
                  <a:gd name="connsiteX41" fmla="*/ 1073727 w 6892636"/>
                  <a:gd name="connsiteY41" fmla="*/ 1383723 h 2376054"/>
                  <a:gd name="connsiteX42" fmla="*/ 1094509 w 6892636"/>
                  <a:gd name="connsiteY42" fmla="*/ 1778577 h 2376054"/>
                  <a:gd name="connsiteX43" fmla="*/ 1260763 w 6892636"/>
                  <a:gd name="connsiteY43" fmla="*/ 1809750 h 2376054"/>
                  <a:gd name="connsiteX44" fmla="*/ 1208809 w 6892636"/>
                  <a:gd name="connsiteY44" fmla="*/ 1394113 h 2376054"/>
                  <a:gd name="connsiteX45" fmla="*/ 1260763 w 6892636"/>
                  <a:gd name="connsiteY45" fmla="*/ 1394113 h 2376054"/>
                  <a:gd name="connsiteX46" fmla="*/ 1271154 w 6892636"/>
                  <a:gd name="connsiteY46" fmla="*/ 1861704 h 2376054"/>
                  <a:gd name="connsiteX47" fmla="*/ 1375063 w 6892636"/>
                  <a:gd name="connsiteY47" fmla="*/ 1851313 h 2376054"/>
                  <a:gd name="connsiteX48" fmla="*/ 1489363 w 6892636"/>
                  <a:gd name="connsiteY48" fmla="*/ 1362941 h 2376054"/>
                  <a:gd name="connsiteX49" fmla="*/ 1541318 w 6892636"/>
                  <a:gd name="connsiteY49" fmla="*/ 1352550 h 2376054"/>
                  <a:gd name="connsiteX50" fmla="*/ 1603663 w 6892636"/>
                  <a:gd name="connsiteY50" fmla="*/ 1487632 h 2376054"/>
                  <a:gd name="connsiteX51" fmla="*/ 1655618 w 6892636"/>
                  <a:gd name="connsiteY51" fmla="*/ 1466850 h 2376054"/>
                  <a:gd name="connsiteX52" fmla="*/ 1686791 w 6892636"/>
                  <a:gd name="connsiteY52" fmla="*/ 1196686 h 2376054"/>
                  <a:gd name="connsiteX53" fmla="*/ 1738745 w 6892636"/>
                  <a:gd name="connsiteY53" fmla="*/ 1155123 h 2376054"/>
                  <a:gd name="connsiteX54" fmla="*/ 1873827 w 6892636"/>
                  <a:gd name="connsiteY54" fmla="*/ 1248641 h 2376054"/>
                  <a:gd name="connsiteX55" fmla="*/ 1832263 w 6892636"/>
                  <a:gd name="connsiteY55" fmla="*/ 1508413 h 2376054"/>
                  <a:gd name="connsiteX56" fmla="*/ 1801091 w 6892636"/>
                  <a:gd name="connsiteY56" fmla="*/ 1570759 h 2376054"/>
                  <a:gd name="connsiteX57" fmla="*/ 1832263 w 6892636"/>
                  <a:gd name="connsiteY57" fmla="*/ 1581150 h 2376054"/>
                  <a:gd name="connsiteX58" fmla="*/ 1894609 w 6892636"/>
                  <a:gd name="connsiteY58" fmla="*/ 1799359 h 2376054"/>
                  <a:gd name="connsiteX59" fmla="*/ 2029691 w 6892636"/>
                  <a:gd name="connsiteY59" fmla="*/ 1799359 h 2376054"/>
                  <a:gd name="connsiteX60" fmla="*/ 2112818 w 6892636"/>
                  <a:gd name="connsiteY60" fmla="*/ 1633104 h 2376054"/>
                  <a:gd name="connsiteX61" fmla="*/ 2102427 w 6892636"/>
                  <a:gd name="connsiteY61" fmla="*/ 1633104 h 2376054"/>
                  <a:gd name="connsiteX62" fmla="*/ 2123209 w 6892636"/>
                  <a:gd name="connsiteY62" fmla="*/ 1757795 h 2376054"/>
                  <a:gd name="connsiteX63" fmla="*/ 2258291 w 6892636"/>
                  <a:gd name="connsiteY63" fmla="*/ 1705841 h 2376054"/>
                  <a:gd name="connsiteX64" fmla="*/ 2331027 w 6892636"/>
                  <a:gd name="connsiteY64" fmla="*/ 1498023 h 2376054"/>
                  <a:gd name="connsiteX65" fmla="*/ 2351809 w 6892636"/>
                  <a:gd name="connsiteY65" fmla="*/ 1466850 h 2376054"/>
                  <a:gd name="connsiteX66" fmla="*/ 2476500 w 6892636"/>
                  <a:gd name="connsiteY66" fmla="*/ 1539586 h 2376054"/>
                  <a:gd name="connsiteX67" fmla="*/ 2476500 w 6892636"/>
                  <a:gd name="connsiteY67" fmla="*/ 1747404 h 2376054"/>
                  <a:gd name="connsiteX68" fmla="*/ 2705100 w 6892636"/>
                  <a:gd name="connsiteY68" fmla="*/ 1726623 h 2376054"/>
                  <a:gd name="connsiteX69" fmla="*/ 2746663 w 6892636"/>
                  <a:gd name="connsiteY69" fmla="*/ 1456459 h 2376054"/>
                  <a:gd name="connsiteX70" fmla="*/ 2850573 w 6892636"/>
                  <a:gd name="connsiteY70" fmla="*/ 1331768 h 2376054"/>
                  <a:gd name="connsiteX71" fmla="*/ 3006436 w 6892636"/>
                  <a:gd name="connsiteY71" fmla="*/ 1487632 h 2376054"/>
                  <a:gd name="connsiteX72" fmla="*/ 3037609 w 6892636"/>
                  <a:gd name="connsiteY72" fmla="*/ 1965613 h 2376054"/>
                  <a:gd name="connsiteX73" fmla="*/ 3110345 w 6892636"/>
                  <a:gd name="connsiteY73" fmla="*/ 1965613 h 2376054"/>
                  <a:gd name="connsiteX74" fmla="*/ 3235036 w 6892636"/>
                  <a:gd name="connsiteY74" fmla="*/ 1622713 h 2376054"/>
                  <a:gd name="connsiteX75" fmla="*/ 3266209 w 6892636"/>
                  <a:gd name="connsiteY75" fmla="*/ 1539586 h 2376054"/>
                  <a:gd name="connsiteX76" fmla="*/ 3276600 w 6892636"/>
                  <a:gd name="connsiteY76" fmla="*/ 1581150 h 2376054"/>
                  <a:gd name="connsiteX77" fmla="*/ 3276600 w 6892636"/>
                  <a:gd name="connsiteY77" fmla="*/ 1986395 h 2376054"/>
                  <a:gd name="connsiteX78" fmla="*/ 3359727 w 6892636"/>
                  <a:gd name="connsiteY78" fmla="*/ 2048741 h 2376054"/>
                  <a:gd name="connsiteX79" fmla="*/ 3442854 w 6892636"/>
                  <a:gd name="connsiteY79" fmla="*/ 1685059 h 2376054"/>
                  <a:gd name="connsiteX80" fmla="*/ 3505200 w 6892636"/>
                  <a:gd name="connsiteY80" fmla="*/ 1487632 h 2376054"/>
                  <a:gd name="connsiteX81" fmla="*/ 3598718 w 6892636"/>
                  <a:gd name="connsiteY81" fmla="*/ 1446068 h 2376054"/>
                  <a:gd name="connsiteX82" fmla="*/ 3650673 w 6892636"/>
                  <a:gd name="connsiteY82" fmla="*/ 1612323 h 2376054"/>
                  <a:gd name="connsiteX83" fmla="*/ 3650673 w 6892636"/>
                  <a:gd name="connsiteY83" fmla="*/ 1726623 h 2376054"/>
                  <a:gd name="connsiteX84" fmla="*/ 3764973 w 6892636"/>
                  <a:gd name="connsiteY84" fmla="*/ 1726623 h 2376054"/>
                  <a:gd name="connsiteX85" fmla="*/ 3806536 w 6892636"/>
                  <a:gd name="connsiteY85" fmla="*/ 1456459 h 2376054"/>
                  <a:gd name="connsiteX86" fmla="*/ 3848100 w 6892636"/>
                  <a:gd name="connsiteY86" fmla="*/ 1404504 h 2376054"/>
                  <a:gd name="connsiteX87" fmla="*/ 3941618 w 6892636"/>
                  <a:gd name="connsiteY87" fmla="*/ 1290204 h 2376054"/>
                  <a:gd name="connsiteX88" fmla="*/ 3796145 w 6892636"/>
                  <a:gd name="connsiteY88" fmla="*/ 1466850 h 2376054"/>
                  <a:gd name="connsiteX89" fmla="*/ 3837709 w 6892636"/>
                  <a:gd name="connsiteY89" fmla="*/ 1685059 h 2376054"/>
                  <a:gd name="connsiteX90" fmla="*/ 3868882 w 6892636"/>
                  <a:gd name="connsiteY90" fmla="*/ 1840923 h 2376054"/>
                  <a:gd name="connsiteX91" fmla="*/ 3775363 w 6892636"/>
                  <a:gd name="connsiteY91" fmla="*/ 1965613 h 2376054"/>
                  <a:gd name="connsiteX92" fmla="*/ 3775363 w 6892636"/>
                  <a:gd name="connsiteY92" fmla="*/ 1986395 h 2376054"/>
                  <a:gd name="connsiteX93" fmla="*/ 3754582 w 6892636"/>
                  <a:gd name="connsiteY93" fmla="*/ 2225386 h 2376054"/>
                  <a:gd name="connsiteX94" fmla="*/ 3889663 w 6892636"/>
                  <a:gd name="connsiteY94" fmla="*/ 2235777 h 2376054"/>
                  <a:gd name="connsiteX95" fmla="*/ 3858491 w 6892636"/>
                  <a:gd name="connsiteY95" fmla="*/ 2038350 h 2376054"/>
                  <a:gd name="connsiteX96" fmla="*/ 4003963 w 6892636"/>
                  <a:gd name="connsiteY96" fmla="*/ 1882486 h 2376054"/>
                  <a:gd name="connsiteX97" fmla="*/ 4024745 w 6892636"/>
                  <a:gd name="connsiteY97" fmla="*/ 2100695 h 2376054"/>
                  <a:gd name="connsiteX98" fmla="*/ 4139045 w 6892636"/>
                  <a:gd name="connsiteY98" fmla="*/ 2235777 h 2376054"/>
                  <a:gd name="connsiteX99" fmla="*/ 4191000 w 6892636"/>
                  <a:gd name="connsiteY99" fmla="*/ 2183823 h 2376054"/>
                  <a:gd name="connsiteX100" fmla="*/ 4170218 w 6892636"/>
                  <a:gd name="connsiteY100" fmla="*/ 2027959 h 2376054"/>
                  <a:gd name="connsiteX101" fmla="*/ 4149436 w 6892636"/>
                  <a:gd name="connsiteY101" fmla="*/ 1965613 h 2376054"/>
                  <a:gd name="connsiteX102" fmla="*/ 4149436 w 6892636"/>
                  <a:gd name="connsiteY102" fmla="*/ 1924050 h 2376054"/>
                  <a:gd name="connsiteX103" fmla="*/ 4440382 w 6892636"/>
                  <a:gd name="connsiteY103" fmla="*/ 1965613 h 2376054"/>
                  <a:gd name="connsiteX104" fmla="*/ 4471554 w 6892636"/>
                  <a:gd name="connsiteY104" fmla="*/ 2225386 h 2376054"/>
                  <a:gd name="connsiteX105" fmla="*/ 4450773 w 6892636"/>
                  <a:gd name="connsiteY105" fmla="*/ 2360468 h 2376054"/>
                  <a:gd name="connsiteX106" fmla="*/ 4731327 w 6892636"/>
                  <a:gd name="connsiteY106" fmla="*/ 2318904 h 2376054"/>
                  <a:gd name="connsiteX107" fmla="*/ 4679373 w 6892636"/>
                  <a:gd name="connsiteY107" fmla="*/ 2048741 h 2376054"/>
                  <a:gd name="connsiteX108" fmla="*/ 4866409 w 6892636"/>
                  <a:gd name="connsiteY108" fmla="*/ 1674668 h 2376054"/>
                  <a:gd name="connsiteX109" fmla="*/ 4907973 w 6892636"/>
                  <a:gd name="connsiteY109" fmla="*/ 1872095 h 2376054"/>
                  <a:gd name="connsiteX110" fmla="*/ 4897582 w 6892636"/>
                  <a:gd name="connsiteY110" fmla="*/ 2007177 h 2376054"/>
                  <a:gd name="connsiteX111" fmla="*/ 5063836 w 6892636"/>
                  <a:gd name="connsiteY111" fmla="*/ 1996786 h 2376054"/>
                  <a:gd name="connsiteX112" fmla="*/ 5032663 w 6892636"/>
                  <a:gd name="connsiteY112" fmla="*/ 1851313 h 2376054"/>
                  <a:gd name="connsiteX113" fmla="*/ 5053445 w 6892636"/>
                  <a:gd name="connsiteY113" fmla="*/ 1726623 h 2376054"/>
                  <a:gd name="connsiteX114" fmla="*/ 5334000 w 6892636"/>
                  <a:gd name="connsiteY114" fmla="*/ 1799359 h 2376054"/>
                  <a:gd name="connsiteX115" fmla="*/ 5375563 w 6892636"/>
                  <a:gd name="connsiteY115" fmla="*/ 2007177 h 2376054"/>
                  <a:gd name="connsiteX116" fmla="*/ 5354782 w 6892636"/>
                  <a:gd name="connsiteY116" fmla="*/ 2090304 h 2376054"/>
                  <a:gd name="connsiteX117" fmla="*/ 5521036 w 6892636"/>
                  <a:gd name="connsiteY117" fmla="*/ 2017568 h 2376054"/>
                  <a:gd name="connsiteX118" fmla="*/ 5562600 w 6892636"/>
                  <a:gd name="connsiteY118" fmla="*/ 1861704 h 2376054"/>
                  <a:gd name="connsiteX119" fmla="*/ 5656118 w 6892636"/>
                  <a:gd name="connsiteY119" fmla="*/ 1435677 h 2376054"/>
                  <a:gd name="connsiteX120" fmla="*/ 5656118 w 6892636"/>
                  <a:gd name="connsiteY120" fmla="*/ 1414895 h 2376054"/>
                  <a:gd name="connsiteX121" fmla="*/ 5770418 w 6892636"/>
                  <a:gd name="connsiteY121" fmla="*/ 1290204 h 2376054"/>
                  <a:gd name="connsiteX122" fmla="*/ 5863936 w 6892636"/>
                  <a:gd name="connsiteY122" fmla="*/ 1123950 h 2376054"/>
                  <a:gd name="connsiteX123" fmla="*/ 5780809 w 6892636"/>
                  <a:gd name="connsiteY123" fmla="*/ 1051213 h 2376054"/>
                  <a:gd name="connsiteX124" fmla="*/ 5697682 w 6892636"/>
                  <a:gd name="connsiteY124" fmla="*/ 916132 h 2376054"/>
                  <a:gd name="connsiteX125" fmla="*/ 5469082 w 6892636"/>
                  <a:gd name="connsiteY125" fmla="*/ 947304 h 2376054"/>
                  <a:gd name="connsiteX126" fmla="*/ 5708073 w 6892636"/>
                  <a:gd name="connsiteY126" fmla="*/ 905741 h 2376054"/>
                  <a:gd name="connsiteX127" fmla="*/ 5770418 w 6892636"/>
                  <a:gd name="connsiteY127" fmla="*/ 1103168 h 2376054"/>
                  <a:gd name="connsiteX128" fmla="*/ 5853545 w 6892636"/>
                  <a:gd name="connsiteY128" fmla="*/ 1186295 h 2376054"/>
                  <a:gd name="connsiteX129" fmla="*/ 5780809 w 6892636"/>
                  <a:gd name="connsiteY129" fmla="*/ 1321377 h 2376054"/>
                  <a:gd name="connsiteX130" fmla="*/ 5687291 w 6892636"/>
                  <a:gd name="connsiteY130" fmla="*/ 1394113 h 2376054"/>
                  <a:gd name="connsiteX131" fmla="*/ 5666509 w 6892636"/>
                  <a:gd name="connsiteY131" fmla="*/ 1539586 h 2376054"/>
                  <a:gd name="connsiteX132" fmla="*/ 6019800 w 6892636"/>
                  <a:gd name="connsiteY132" fmla="*/ 1456459 h 2376054"/>
                  <a:gd name="connsiteX133" fmla="*/ 6238009 w 6892636"/>
                  <a:gd name="connsiteY133" fmla="*/ 1425286 h 2376054"/>
                  <a:gd name="connsiteX134" fmla="*/ 6269182 w 6892636"/>
                  <a:gd name="connsiteY134" fmla="*/ 1633104 h 2376054"/>
                  <a:gd name="connsiteX135" fmla="*/ 6186054 w 6892636"/>
                  <a:gd name="connsiteY135" fmla="*/ 1830532 h 2376054"/>
                  <a:gd name="connsiteX136" fmla="*/ 6341918 w 6892636"/>
                  <a:gd name="connsiteY136" fmla="*/ 1882486 h 2376054"/>
                  <a:gd name="connsiteX137" fmla="*/ 6456218 w 6892636"/>
                  <a:gd name="connsiteY137" fmla="*/ 1529195 h 2376054"/>
                  <a:gd name="connsiteX138" fmla="*/ 6601691 w 6892636"/>
                  <a:gd name="connsiteY138" fmla="*/ 1653886 h 2376054"/>
                  <a:gd name="connsiteX139" fmla="*/ 6767945 w 6892636"/>
                  <a:gd name="connsiteY139" fmla="*/ 1944832 h 2376054"/>
                  <a:gd name="connsiteX140" fmla="*/ 6778336 w 6892636"/>
                  <a:gd name="connsiteY140" fmla="*/ 1965613 h 2376054"/>
                  <a:gd name="connsiteX141" fmla="*/ 6882245 w 6892636"/>
                  <a:gd name="connsiteY141" fmla="*/ 1934441 h 2376054"/>
                  <a:gd name="connsiteX142" fmla="*/ 6840682 w 6892636"/>
                  <a:gd name="connsiteY142" fmla="*/ 1747404 h 2376054"/>
                  <a:gd name="connsiteX143" fmla="*/ 6799118 w 6892636"/>
                  <a:gd name="connsiteY143" fmla="*/ 1529195 h 2376054"/>
                  <a:gd name="connsiteX144" fmla="*/ 6684818 w 6892636"/>
                  <a:gd name="connsiteY144" fmla="*/ 1404504 h 2376054"/>
                  <a:gd name="connsiteX145" fmla="*/ 6695209 w 6892636"/>
                  <a:gd name="connsiteY145" fmla="*/ 1123950 h 2376054"/>
                  <a:gd name="connsiteX146" fmla="*/ 6705600 w 6892636"/>
                  <a:gd name="connsiteY146" fmla="*/ 1217468 h 2376054"/>
                  <a:gd name="connsiteX147" fmla="*/ 6747163 w 6892636"/>
                  <a:gd name="connsiteY147" fmla="*/ 1186295 h 2376054"/>
                  <a:gd name="connsiteX148" fmla="*/ 6747163 w 6892636"/>
                  <a:gd name="connsiteY148" fmla="*/ 1051213 h 2376054"/>
                  <a:gd name="connsiteX149" fmla="*/ 6705600 w 6892636"/>
                  <a:gd name="connsiteY149" fmla="*/ 791441 h 2376054"/>
                  <a:gd name="connsiteX150" fmla="*/ 6508173 w 6892636"/>
                  <a:gd name="connsiteY150" fmla="*/ 583623 h 2376054"/>
                  <a:gd name="connsiteX151" fmla="*/ 6289963 w 6892636"/>
                  <a:gd name="connsiteY151" fmla="*/ 573232 h 2376054"/>
                  <a:gd name="connsiteX152" fmla="*/ 5770418 w 6892636"/>
                  <a:gd name="connsiteY152" fmla="*/ 625186 h 2376054"/>
                  <a:gd name="connsiteX153" fmla="*/ 5593773 w 6892636"/>
                  <a:gd name="connsiteY153" fmla="*/ 573232 h 2376054"/>
                  <a:gd name="connsiteX154" fmla="*/ 5593773 w 6892636"/>
                  <a:gd name="connsiteY154" fmla="*/ 251113 h 2376054"/>
                  <a:gd name="connsiteX155" fmla="*/ 5656118 w 6892636"/>
                  <a:gd name="connsiteY155" fmla="*/ 219941 h 2376054"/>
                  <a:gd name="connsiteX156" fmla="*/ 5572991 w 6892636"/>
                  <a:gd name="connsiteY156" fmla="*/ 116032 h 2376054"/>
                  <a:gd name="connsiteX157" fmla="*/ 5365173 w 6892636"/>
                  <a:gd name="connsiteY157" fmla="*/ 1732 h 2376054"/>
                  <a:gd name="connsiteX158" fmla="*/ 5261263 w 6892636"/>
                  <a:gd name="connsiteY158" fmla="*/ 105641 h 2376054"/>
                  <a:gd name="connsiteX159" fmla="*/ 5043054 w 6892636"/>
                  <a:gd name="connsiteY159" fmla="*/ 136813 h 2376054"/>
                  <a:gd name="connsiteX160" fmla="*/ 5032663 w 6892636"/>
                  <a:gd name="connsiteY160" fmla="*/ 240723 h 2376054"/>
                  <a:gd name="connsiteX161" fmla="*/ 5157354 w 6892636"/>
                  <a:gd name="connsiteY161" fmla="*/ 375804 h 2376054"/>
                  <a:gd name="connsiteX162" fmla="*/ 5219700 w 6892636"/>
                  <a:gd name="connsiteY162" fmla="*/ 895350 h 2376054"/>
                  <a:gd name="connsiteX163" fmla="*/ 5157354 w 6892636"/>
                  <a:gd name="connsiteY163" fmla="*/ 1123950 h 2376054"/>
                  <a:gd name="connsiteX164" fmla="*/ 5011882 w 6892636"/>
                  <a:gd name="connsiteY164" fmla="*/ 957695 h 2376054"/>
                  <a:gd name="connsiteX165" fmla="*/ 4783282 w 6892636"/>
                  <a:gd name="connsiteY165" fmla="*/ 1009650 h 2376054"/>
                  <a:gd name="connsiteX166" fmla="*/ 4648200 w 6892636"/>
                  <a:gd name="connsiteY166" fmla="*/ 957695 h 2376054"/>
                  <a:gd name="connsiteX167" fmla="*/ 4523509 w 6892636"/>
                  <a:gd name="connsiteY167" fmla="*/ 1040823 h 2376054"/>
                  <a:gd name="connsiteX168" fmla="*/ 4378036 w 6892636"/>
                  <a:gd name="connsiteY168" fmla="*/ 1186295 h 2376054"/>
                  <a:gd name="connsiteX169" fmla="*/ 4533900 w 6892636"/>
                  <a:gd name="connsiteY169" fmla="*/ 1300595 h 2376054"/>
                  <a:gd name="connsiteX170" fmla="*/ 4315691 w 6892636"/>
                  <a:gd name="connsiteY170" fmla="*/ 1279813 h 2376054"/>
                  <a:gd name="connsiteX171" fmla="*/ 4066309 w 6892636"/>
                  <a:gd name="connsiteY171" fmla="*/ 1238250 h 2376054"/>
                  <a:gd name="connsiteX172" fmla="*/ 4003963 w 6892636"/>
                  <a:gd name="connsiteY172" fmla="*/ 1238250 h 2376054"/>
                  <a:gd name="connsiteX173" fmla="*/ 3848100 w 6892636"/>
                  <a:gd name="connsiteY173" fmla="*/ 1425286 h 2376054"/>
                  <a:gd name="connsiteX174" fmla="*/ 3796145 w 6892636"/>
                  <a:gd name="connsiteY174" fmla="*/ 1394113 h 2376054"/>
                  <a:gd name="connsiteX175" fmla="*/ 3889663 w 6892636"/>
                  <a:gd name="connsiteY175" fmla="*/ 884959 h 2376054"/>
                  <a:gd name="connsiteX176" fmla="*/ 3806536 w 6892636"/>
                  <a:gd name="connsiteY176" fmla="*/ 677141 h 2376054"/>
                  <a:gd name="connsiteX177" fmla="*/ 3661063 w 6892636"/>
                  <a:gd name="connsiteY177" fmla="*/ 490104 h 2376054"/>
                  <a:gd name="connsiteX178" fmla="*/ 3432463 w 6892636"/>
                  <a:gd name="connsiteY178" fmla="*/ 386195 h 2376054"/>
                  <a:gd name="connsiteX179" fmla="*/ 3162300 w 6892636"/>
                  <a:gd name="connsiteY179" fmla="*/ 282286 h 2376054"/>
                  <a:gd name="connsiteX180" fmla="*/ 2964873 w 6892636"/>
                  <a:gd name="connsiteY180" fmla="*/ 562841 h 2376054"/>
                  <a:gd name="connsiteX181" fmla="*/ 2809009 w 6892636"/>
                  <a:gd name="connsiteY181" fmla="*/ 791441 h 2376054"/>
                  <a:gd name="connsiteX182" fmla="*/ 2881745 w 6892636"/>
                  <a:gd name="connsiteY182" fmla="*/ 625186 h 2376054"/>
                  <a:gd name="connsiteX183" fmla="*/ 2881745 w 6892636"/>
                  <a:gd name="connsiteY183" fmla="*/ 448541 h 2376054"/>
                  <a:gd name="connsiteX184" fmla="*/ 2933700 w 6892636"/>
                  <a:gd name="connsiteY184" fmla="*/ 271895 h 2376054"/>
                  <a:gd name="connsiteX185" fmla="*/ 2798618 w 6892636"/>
                  <a:gd name="connsiteY185" fmla="*/ 209550 h 2376054"/>
                  <a:gd name="connsiteX186" fmla="*/ 2705100 w 6892636"/>
                  <a:gd name="connsiteY186" fmla="*/ 136813 h 2376054"/>
                  <a:gd name="connsiteX187" fmla="*/ 2601191 w 6892636"/>
                  <a:gd name="connsiteY187" fmla="*/ 157595 h 2376054"/>
                  <a:gd name="connsiteX188" fmla="*/ 2434936 w 6892636"/>
                  <a:gd name="connsiteY188" fmla="*/ 261504 h 2376054"/>
                  <a:gd name="connsiteX189" fmla="*/ 2476500 w 6892636"/>
                  <a:gd name="connsiteY189" fmla="*/ 386195 h 2376054"/>
                  <a:gd name="connsiteX190" fmla="*/ 2331027 w 6892636"/>
                  <a:gd name="connsiteY190" fmla="*/ 344632 h 2376054"/>
                  <a:gd name="connsiteX191" fmla="*/ 2019300 w 6892636"/>
                  <a:gd name="connsiteY191" fmla="*/ 303068 h 2376054"/>
                  <a:gd name="connsiteX192" fmla="*/ 1977736 w 6892636"/>
                  <a:gd name="connsiteY192" fmla="*/ 167986 h 2376054"/>
                  <a:gd name="connsiteX193" fmla="*/ 1884218 w 6892636"/>
                  <a:gd name="connsiteY193" fmla="*/ 116032 h 2376054"/>
                  <a:gd name="connsiteX194" fmla="*/ 1780309 w 6892636"/>
                  <a:gd name="connsiteY194" fmla="*/ 74468 h 237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6892636" h="2376054">
                    <a:moveTo>
                      <a:pt x="1780309" y="74468"/>
                    </a:moveTo>
                    <a:cubicBezTo>
                      <a:pt x="1733550" y="86591"/>
                      <a:pt x="1646958" y="109104"/>
                      <a:pt x="1603663" y="188768"/>
                    </a:cubicBezTo>
                    <a:cubicBezTo>
                      <a:pt x="1560368" y="268432"/>
                      <a:pt x="1549977" y="497032"/>
                      <a:pt x="1520536" y="552450"/>
                    </a:cubicBezTo>
                    <a:cubicBezTo>
                      <a:pt x="1491095" y="607868"/>
                      <a:pt x="1449532" y="542059"/>
                      <a:pt x="1427018" y="521277"/>
                    </a:cubicBezTo>
                    <a:cubicBezTo>
                      <a:pt x="1404504" y="500495"/>
                      <a:pt x="1394113" y="458932"/>
                      <a:pt x="1385454" y="427759"/>
                    </a:cubicBezTo>
                    <a:cubicBezTo>
                      <a:pt x="1376795" y="396586"/>
                      <a:pt x="1383722" y="351559"/>
                      <a:pt x="1375063" y="334241"/>
                    </a:cubicBezTo>
                    <a:cubicBezTo>
                      <a:pt x="1366404" y="316923"/>
                      <a:pt x="1375063" y="329045"/>
                      <a:pt x="1333500" y="323850"/>
                    </a:cubicBezTo>
                    <a:cubicBezTo>
                      <a:pt x="1291937" y="318655"/>
                      <a:pt x="1182832" y="282286"/>
                      <a:pt x="1125682" y="303068"/>
                    </a:cubicBezTo>
                    <a:cubicBezTo>
                      <a:pt x="1068532" y="323850"/>
                      <a:pt x="1023505" y="406977"/>
                      <a:pt x="990600" y="448541"/>
                    </a:cubicBezTo>
                    <a:cubicBezTo>
                      <a:pt x="957695" y="490105"/>
                      <a:pt x="931718" y="533400"/>
                      <a:pt x="928254" y="552450"/>
                    </a:cubicBezTo>
                    <a:cubicBezTo>
                      <a:pt x="924790" y="571500"/>
                      <a:pt x="980209" y="524741"/>
                      <a:pt x="969818" y="562841"/>
                    </a:cubicBezTo>
                    <a:cubicBezTo>
                      <a:pt x="959427" y="600941"/>
                      <a:pt x="888423" y="694459"/>
                      <a:pt x="865909" y="781050"/>
                    </a:cubicBezTo>
                    <a:cubicBezTo>
                      <a:pt x="843395" y="867641"/>
                      <a:pt x="833004" y="1011382"/>
                      <a:pt x="834736" y="1082386"/>
                    </a:cubicBezTo>
                    <a:cubicBezTo>
                      <a:pt x="836468" y="1153390"/>
                      <a:pt x="846859" y="1162050"/>
                      <a:pt x="876300" y="1207077"/>
                    </a:cubicBezTo>
                    <a:cubicBezTo>
                      <a:pt x="905741" y="1252104"/>
                      <a:pt x="1004455" y="1321377"/>
                      <a:pt x="1011382" y="1352550"/>
                    </a:cubicBezTo>
                    <a:cubicBezTo>
                      <a:pt x="1018309" y="1383723"/>
                      <a:pt x="949036" y="1404504"/>
                      <a:pt x="917863" y="1394113"/>
                    </a:cubicBezTo>
                    <a:cubicBezTo>
                      <a:pt x="886690" y="1383722"/>
                      <a:pt x="871104" y="1354281"/>
                      <a:pt x="824345" y="1290204"/>
                    </a:cubicBezTo>
                    <a:cubicBezTo>
                      <a:pt x="777586" y="1226127"/>
                      <a:pt x="668482" y="1092777"/>
                      <a:pt x="637309" y="1009650"/>
                    </a:cubicBezTo>
                    <a:cubicBezTo>
                      <a:pt x="606136" y="926523"/>
                      <a:pt x="658091" y="874568"/>
                      <a:pt x="637309" y="791441"/>
                    </a:cubicBezTo>
                    <a:cubicBezTo>
                      <a:pt x="616527" y="708314"/>
                      <a:pt x="568036" y="578427"/>
                      <a:pt x="512618" y="510886"/>
                    </a:cubicBezTo>
                    <a:cubicBezTo>
                      <a:pt x="457200" y="443345"/>
                      <a:pt x="363682" y="398318"/>
                      <a:pt x="304800" y="386195"/>
                    </a:cubicBezTo>
                    <a:cubicBezTo>
                      <a:pt x="245918" y="374072"/>
                      <a:pt x="207818" y="384464"/>
                      <a:pt x="159327" y="438150"/>
                    </a:cubicBezTo>
                    <a:cubicBezTo>
                      <a:pt x="110836" y="491836"/>
                      <a:pt x="27708" y="606136"/>
                      <a:pt x="13854" y="708313"/>
                    </a:cubicBezTo>
                    <a:cubicBezTo>
                      <a:pt x="0" y="810490"/>
                      <a:pt x="62345" y="858981"/>
                      <a:pt x="76200" y="1051213"/>
                    </a:cubicBezTo>
                    <a:cubicBezTo>
                      <a:pt x="90055" y="1243445"/>
                      <a:pt x="86591" y="1724890"/>
                      <a:pt x="96982" y="1861704"/>
                    </a:cubicBezTo>
                    <a:cubicBezTo>
                      <a:pt x="107373" y="1998518"/>
                      <a:pt x="122959" y="1946563"/>
                      <a:pt x="138545" y="1872095"/>
                    </a:cubicBezTo>
                    <a:cubicBezTo>
                      <a:pt x="154131" y="1797627"/>
                      <a:pt x="167986" y="1404504"/>
                      <a:pt x="190500" y="1414895"/>
                    </a:cubicBezTo>
                    <a:cubicBezTo>
                      <a:pt x="213014" y="1425286"/>
                      <a:pt x="249382" y="1849582"/>
                      <a:pt x="273627" y="1934441"/>
                    </a:cubicBezTo>
                    <a:cubicBezTo>
                      <a:pt x="297872" y="2019300"/>
                      <a:pt x="320387" y="2014105"/>
                      <a:pt x="335973" y="1924050"/>
                    </a:cubicBezTo>
                    <a:cubicBezTo>
                      <a:pt x="351559" y="1833995"/>
                      <a:pt x="339436" y="1458190"/>
                      <a:pt x="367145" y="1394113"/>
                    </a:cubicBezTo>
                    <a:cubicBezTo>
                      <a:pt x="394854" y="1330036"/>
                      <a:pt x="483177" y="1449531"/>
                      <a:pt x="502227" y="1539586"/>
                    </a:cubicBezTo>
                    <a:cubicBezTo>
                      <a:pt x="521277" y="1629641"/>
                      <a:pt x="476250" y="1866900"/>
                      <a:pt x="481445" y="1934441"/>
                    </a:cubicBezTo>
                    <a:cubicBezTo>
                      <a:pt x="486640" y="2001982"/>
                      <a:pt x="514350" y="1989859"/>
                      <a:pt x="533400" y="1944832"/>
                    </a:cubicBezTo>
                    <a:cubicBezTo>
                      <a:pt x="552450" y="1899805"/>
                      <a:pt x="569768" y="1702377"/>
                      <a:pt x="595745" y="1664277"/>
                    </a:cubicBezTo>
                    <a:cubicBezTo>
                      <a:pt x="621722" y="1626177"/>
                      <a:pt x="661554" y="1688523"/>
                      <a:pt x="689263" y="1716232"/>
                    </a:cubicBezTo>
                    <a:cubicBezTo>
                      <a:pt x="716972" y="1743941"/>
                      <a:pt x="723900" y="1818409"/>
                      <a:pt x="762000" y="1830532"/>
                    </a:cubicBezTo>
                    <a:cubicBezTo>
                      <a:pt x="800100" y="1842655"/>
                      <a:pt x="895349" y="1835727"/>
                      <a:pt x="917863" y="1788968"/>
                    </a:cubicBezTo>
                    <a:cubicBezTo>
                      <a:pt x="940377" y="1742209"/>
                      <a:pt x="890155" y="1595004"/>
                      <a:pt x="897082" y="1549977"/>
                    </a:cubicBezTo>
                    <a:cubicBezTo>
                      <a:pt x="904009" y="1504950"/>
                      <a:pt x="945573" y="1537854"/>
                      <a:pt x="959427" y="1518804"/>
                    </a:cubicBezTo>
                    <a:cubicBezTo>
                      <a:pt x="973281" y="1499754"/>
                      <a:pt x="973282" y="1461654"/>
                      <a:pt x="980209" y="1435677"/>
                    </a:cubicBezTo>
                    <a:cubicBezTo>
                      <a:pt x="987136" y="1409700"/>
                      <a:pt x="985405" y="1371600"/>
                      <a:pt x="1000991" y="1362941"/>
                    </a:cubicBezTo>
                    <a:cubicBezTo>
                      <a:pt x="1016577" y="1354282"/>
                      <a:pt x="1058141" y="1314450"/>
                      <a:pt x="1073727" y="1383723"/>
                    </a:cubicBezTo>
                    <a:cubicBezTo>
                      <a:pt x="1089313" y="1452996"/>
                      <a:pt x="1063336" y="1707572"/>
                      <a:pt x="1094509" y="1778577"/>
                    </a:cubicBezTo>
                    <a:cubicBezTo>
                      <a:pt x="1125682" y="1849582"/>
                      <a:pt x="1241713" y="1873827"/>
                      <a:pt x="1260763" y="1809750"/>
                    </a:cubicBezTo>
                    <a:cubicBezTo>
                      <a:pt x="1279813" y="1745673"/>
                      <a:pt x="1208809" y="1463386"/>
                      <a:pt x="1208809" y="1394113"/>
                    </a:cubicBezTo>
                    <a:cubicBezTo>
                      <a:pt x="1208809" y="1324840"/>
                      <a:pt x="1250372" y="1316181"/>
                      <a:pt x="1260763" y="1394113"/>
                    </a:cubicBezTo>
                    <a:cubicBezTo>
                      <a:pt x="1271154" y="1472045"/>
                      <a:pt x="1252104" y="1785504"/>
                      <a:pt x="1271154" y="1861704"/>
                    </a:cubicBezTo>
                    <a:cubicBezTo>
                      <a:pt x="1290204" y="1937904"/>
                      <a:pt x="1338695" y="1934440"/>
                      <a:pt x="1375063" y="1851313"/>
                    </a:cubicBezTo>
                    <a:cubicBezTo>
                      <a:pt x="1411431" y="1768186"/>
                      <a:pt x="1461654" y="1446068"/>
                      <a:pt x="1489363" y="1362941"/>
                    </a:cubicBezTo>
                    <a:cubicBezTo>
                      <a:pt x="1517072" y="1279814"/>
                      <a:pt x="1522268" y="1331768"/>
                      <a:pt x="1541318" y="1352550"/>
                    </a:cubicBezTo>
                    <a:cubicBezTo>
                      <a:pt x="1560368" y="1373332"/>
                      <a:pt x="1584613" y="1468582"/>
                      <a:pt x="1603663" y="1487632"/>
                    </a:cubicBezTo>
                    <a:cubicBezTo>
                      <a:pt x="1622713" y="1506682"/>
                      <a:pt x="1641763" y="1515341"/>
                      <a:pt x="1655618" y="1466850"/>
                    </a:cubicBezTo>
                    <a:cubicBezTo>
                      <a:pt x="1669473" y="1418359"/>
                      <a:pt x="1672937" y="1248640"/>
                      <a:pt x="1686791" y="1196686"/>
                    </a:cubicBezTo>
                    <a:cubicBezTo>
                      <a:pt x="1700645" y="1144732"/>
                      <a:pt x="1707572" y="1146464"/>
                      <a:pt x="1738745" y="1155123"/>
                    </a:cubicBezTo>
                    <a:cubicBezTo>
                      <a:pt x="1769918" y="1163782"/>
                      <a:pt x="1858241" y="1189759"/>
                      <a:pt x="1873827" y="1248641"/>
                    </a:cubicBezTo>
                    <a:cubicBezTo>
                      <a:pt x="1889413" y="1307523"/>
                      <a:pt x="1844386" y="1454727"/>
                      <a:pt x="1832263" y="1508413"/>
                    </a:cubicBezTo>
                    <a:cubicBezTo>
                      <a:pt x="1820140" y="1562099"/>
                      <a:pt x="1801091" y="1558636"/>
                      <a:pt x="1801091" y="1570759"/>
                    </a:cubicBezTo>
                    <a:cubicBezTo>
                      <a:pt x="1801091" y="1582882"/>
                      <a:pt x="1816677" y="1543050"/>
                      <a:pt x="1832263" y="1581150"/>
                    </a:cubicBezTo>
                    <a:cubicBezTo>
                      <a:pt x="1847849" y="1619250"/>
                      <a:pt x="1861705" y="1762991"/>
                      <a:pt x="1894609" y="1799359"/>
                    </a:cubicBezTo>
                    <a:cubicBezTo>
                      <a:pt x="1927513" y="1835727"/>
                      <a:pt x="1993323" y="1827068"/>
                      <a:pt x="2029691" y="1799359"/>
                    </a:cubicBezTo>
                    <a:cubicBezTo>
                      <a:pt x="2066059" y="1771650"/>
                      <a:pt x="2100695" y="1660813"/>
                      <a:pt x="2112818" y="1633104"/>
                    </a:cubicBezTo>
                    <a:cubicBezTo>
                      <a:pt x="2124941" y="1605395"/>
                      <a:pt x="2100695" y="1612322"/>
                      <a:pt x="2102427" y="1633104"/>
                    </a:cubicBezTo>
                    <a:cubicBezTo>
                      <a:pt x="2104159" y="1653886"/>
                      <a:pt x="2097232" y="1745672"/>
                      <a:pt x="2123209" y="1757795"/>
                    </a:cubicBezTo>
                    <a:cubicBezTo>
                      <a:pt x="2149186" y="1769918"/>
                      <a:pt x="2223655" y="1749136"/>
                      <a:pt x="2258291" y="1705841"/>
                    </a:cubicBezTo>
                    <a:cubicBezTo>
                      <a:pt x="2292927" y="1662546"/>
                      <a:pt x="2315441" y="1537855"/>
                      <a:pt x="2331027" y="1498023"/>
                    </a:cubicBezTo>
                    <a:cubicBezTo>
                      <a:pt x="2346613" y="1458191"/>
                      <a:pt x="2327564" y="1459923"/>
                      <a:pt x="2351809" y="1466850"/>
                    </a:cubicBezTo>
                    <a:cubicBezTo>
                      <a:pt x="2376054" y="1473777"/>
                      <a:pt x="2455718" y="1492827"/>
                      <a:pt x="2476500" y="1539586"/>
                    </a:cubicBezTo>
                    <a:cubicBezTo>
                      <a:pt x="2497282" y="1586345"/>
                      <a:pt x="2438400" y="1716231"/>
                      <a:pt x="2476500" y="1747404"/>
                    </a:cubicBezTo>
                    <a:cubicBezTo>
                      <a:pt x="2514600" y="1778577"/>
                      <a:pt x="2660073" y="1775114"/>
                      <a:pt x="2705100" y="1726623"/>
                    </a:cubicBezTo>
                    <a:cubicBezTo>
                      <a:pt x="2750127" y="1678132"/>
                      <a:pt x="2722418" y="1522268"/>
                      <a:pt x="2746663" y="1456459"/>
                    </a:cubicBezTo>
                    <a:cubicBezTo>
                      <a:pt x="2770908" y="1390650"/>
                      <a:pt x="2807278" y="1326573"/>
                      <a:pt x="2850573" y="1331768"/>
                    </a:cubicBezTo>
                    <a:cubicBezTo>
                      <a:pt x="2893868" y="1336963"/>
                      <a:pt x="2975263" y="1381991"/>
                      <a:pt x="3006436" y="1487632"/>
                    </a:cubicBezTo>
                    <a:cubicBezTo>
                      <a:pt x="3037609" y="1593273"/>
                      <a:pt x="3020291" y="1885949"/>
                      <a:pt x="3037609" y="1965613"/>
                    </a:cubicBezTo>
                    <a:cubicBezTo>
                      <a:pt x="3054927" y="2045277"/>
                      <a:pt x="3077441" y="2022763"/>
                      <a:pt x="3110345" y="1965613"/>
                    </a:cubicBezTo>
                    <a:cubicBezTo>
                      <a:pt x="3143249" y="1908463"/>
                      <a:pt x="3209059" y="1693718"/>
                      <a:pt x="3235036" y="1622713"/>
                    </a:cubicBezTo>
                    <a:cubicBezTo>
                      <a:pt x="3261013" y="1551709"/>
                      <a:pt x="3259282" y="1546513"/>
                      <a:pt x="3266209" y="1539586"/>
                    </a:cubicBezTo>
                    <a:cubicBezTo>
                      <a:pt x="3273136" y="1532659"/>
                      <a:pt x="3274868" y="1506682"/>
                      <a:pt x="3276600" y="1581150"/>
                    </a:cubicBezTo>
                    <a:cubicBezTo>
                      <a:pt x="3278332" y="1655618"/>
                      <a:pt x="3262746" y="1908463"/>
                      <a:pt x="3276600" y="1986395"/>
                    </a:cubicBezTo>
                    <a:cubicBezTo>
                      <a:pt x="3290454" y="2064327"/>
                      <a:pt x="3332018" y="2098964"/>
                      <a:pt x="3359727" y="2048741"/>
                    </a:cubicBezTo>
                    <a:cubicBezTo>
                      <a:pt x="3387436" y="1998518"/>
                      <a:pt x="3418609" y="1778577"/>
                      <a:pt x="3442854" y="1685059"/>
                    </a:cubicBezTo>
                    <a:cubicBezTo>
                      <a:pt x="3467099" y="1591541"/>
                      <a:pt x="3479223" y="1527464"/>
                      <a:pt x="3505200" y="1487632"/>
                    </a:cubicBezTo>
                    <a:cubicBezTo>
                      <a:pt x="3531177" y="1447800"/>
                      <a:pt x="3574473" y="1425286"/>
                      <a:pt x="3598718" y="1446068"/>
                    </a:cubicBezTo>
                    <a:cubicBezTo>
                      <a:pt x="3622963" y="1466850"/>
                      <a:pt x="3642014" y="1565564"/>
                      <a:pt x="3650673" y="1612323"/>
                    </a:cubicBezTo>
                    <a:cubicBezTo>
                      <a:pt x="3659332" y="1659082"/>
                      <a:pt x="3631623" y="1707573"/>
                      <a:pt x="3650673" y="1726623"/>
                    </a:cubicBezTo>
                    <a:cubicBezTo>
                      <a:pt x="3669723" y="1745673"/>
                      <a:pt x="3738996" y="1771650"/>
                      <a:pt x="3764973" y="1726623"/>
                    </a:cubicBezTo>
                    <a:cubicBezTo>
                      <a:pt x="3790950" y="1681596"/>
                      <a:pt x="3792681" y="1510146"/>
                      <a:pt x="3806536" y="1456459"/>
                    </a:cubicBezTo>
                    <a:cubicBezTo>
                      <a:pt x="3820391" y="1402772"/>
                      <a:pt x="3848100" y="1404504"/>
                      <a:pt x="3848100" y="1404504"/>
                    </a:cubicBezTo>
                    <a:lnTo>
                      <a:pt x="3941618" y="1290204"/>
                    </a:lnTo>
                    <a:cubicBezTo>
                      <a:pt x="3932959" y="1300595"/>
                      <a:pt x="3813463" y="1401041"/>
                      <a:pt x="3796145" y="1466850"/>
                    </a:cubicBezTo>
                    <a:cubicBezTo>
                      <a:pt x="3778827" y="1532659"/>
                      <a:pt x="3825586" y="1622714"/>
                      <a:pt x="3837709" y="1685059"/>
                    </a:cubicBezTo>
                    <a:cubicBezTo>
                      <a:pt x="3849832" y="1747404"/>
                      <a:pt x="3879273" y="1794164"/>
                      <a:pt x="3868882" y="1840923"/>
                    </a:cubicBezTo>
                    <a:cubicBezTo>
                      <a:pt x="3858491" y="1887682"/>
                      <a:pt x="3790950" y="1941368"/>
                      <a:pt x="3775363" y="1965613"/>
                    </a:cubicBezTo>
                    <a:cubicBezTo>
                      <a:pt x="3759777" y="1989858"/>
                      <a:pt x="3778826" y="1943100"/>
                      <a:pt x="3775363" y="1986395"/>
                    </a:cubicBezTo>
                    <a:cubicBezTo>
                      <a:pt x="3771900" y="2029690"/>
                      <a:pt x="3735532" y="2183822"/>
                      <a:pt x="3754582" y="2225386"/>
                    </a:cubicBezTo>
                    <a:cubicBezTo>
                      <a:pt x="3773632" y="2266950"/>
                      <a:pt x="3872345" y="2266950"/>
                      <a:pt x="3889663" y="2235777"/>
                    </a:cubicBezTo>
                    <a:cubicBezTo>
                      <a:pt x="3906981" y="2204604"/>
                      <a:pt x="3839441" y="2097232"/>
                      <a:pt x="3858491" y="2038350"/>
                    </a:cubicBezTo>
                    <a:cubicBezTo>
                      <a:pt x="3877541" y="1979468"/>
                      <a:pt x="3976254" y="1872095"/>
                      <a:pt x="4003963" y="1882486"/>
                    </a:cubicBezTo>
                    <a:cubicBezTo>
                      <a:pt x="4031672" y="1892877"/>
                      <a:pt x="4002231" y="2041813"/>
                      <a:pt x="4024745" y="2100695"/>
                    </a:cubicBezTo>
                    <a:cubicBezTo>
                      <a:pt x="4047259" y="2159577"/>
                      <a:pt x="4111336" y="2221922"/>
                      <a:pt x="4139045" y="2235777"/>
                    </a:cubicBezTo>
                    <a:cubicBezTo>
                      <a:pt x="4166754" y="2249632"/>
                      <a:pt x="4185805" y="2218459"/>
                      <a:pt x="4191000" y="2183823"/>
                    </a:cubicBezTo>
                    <a:cubicBezTo>
                      <a:pt x="4196196" y="2149187"/>
                      <a:pt x="4177145" y="2064327"/>
                      <a:pt x="4170218" y="2027959"/>
                    </a:cubicBezTo>
                    <a:cubicBezTo>
                      <a:pt x="4163291" y="1991591"/>
                      <a:pt x="4152900" y="1982931"/>
                      <a:pt x="4149436" y="1965613"/>
                    </a:cubicBezTo>
                    <a:cubicBezTo>
                      <a:pt x="4145972" y="1948295"/>
                      <a:pt x="4100945" y="1924050"/>
                      <a:pt x="4149436" y="1924050"/>
                    </a:cubicBezTo>
                    <a:cubicBezTo>
                      <a:pt x="4197927" y="1924050"/>
                      <a:pt x="4386696" y="1915390"/>
                      <a:pt x="4440382" y="1965613"/>
                    </a:cubicBezTo>
                    <a:cubicBezTo>
                      <a:pt x="4494068" y="2015836"/>
                      <a:pt x="4469822" y="2159577"/>
                      <a:pt x="4471554" y="2225386"/>
                    </a:cubicBezTo>
                    <a:cubicBezTo>
                      <a:pt x="4473286" y="2291195"/>
                      <a:pt x="4407478" y="2344882"/>
                      <a:pt x="4450773" y="2360468"/>
                    </a:cubicBezTo>
                    <a:cubicBezTo>
                      <a:pt x="4494068" y="2376054"/>
                      <a:pt x="4693227" y="2370859"/>
                      <a:pt x="4731327" y="2318904"/>
                    </a:cubicBezTo>
                    <a:cubicBezTo>
                      <a:pt x="4769427" y="2266949"/>
                      <a:pt x="4656859" y="2156114"/>
                      <a:pt x="4679373" y="2048741"/>
                    </a:cubicBezTo>
                    <a:cubicBezTo>
                      <a:pt x="4701887" y="1941368"/>
                      <a:pt x="4828309" y="1704109"/>
                      <a:pt x="4866409" y="1674668"/>
                    </a:cubicBezTo>
                    <a:cubicBezTo>
                      <a:pt x="4904509" y="1645227"/>
                      <a:pt x="4902778" y="1816677"/>
                      <a:pt x="4907973" y="1872095"/>
                    </a:cubicBezTo>
                    <a:cubicBezTo>
                      <a:pt x="4913168" y="1927513"/>
                      <a:pt x="4871605" y="1986395"/>
                      <a:pt x="4897582" y="2007177"/>
                    </a:cubicBezTo>
                    <a:cubicBezTo>
                      <a:pt x="4923559" y="2027959"/>
                      <a:pt x="5041323" y="2022763"/>
                      <a:pt x="5063836" y="1996786"/>
                    </a:cubicBezTo>
                    <a:cubicBezTo>
                      <a:pt x="5086349" y="1970809"/>
                      <a:pt x="5034395" y="1896340"/>
                      <a:pt x="5032663" y="1851313"/>
                    </a:cubicBezTo>
                    <a:cubicBezTo>
                      <a:pt x="5030931" y="1806286"/>
                      <a:pt x="5003222" y="1735282"/>
                      <a:pt x="5053445" y="1726623"/>
                    </a:cubicBezTo>
                    <a:cubicBezTo>
                      <a:pt x="5103668" y="1717964"/>
                      <a:pt x="5280314" y="1752600"/>
                      <a:pt x="5334000" y="1799359"/>
                    </a:cubicBezTo>
                    <a:cubicBezTo>
                      <a:pt x="5387686" y="1846118"/>
                      <a:pt x="5372099" y="1958686"/>
                      <a:pt x="5375563" y="2007177"/>
                    </a:cubicBezTo>
                    <a:cubicBezTo>
                      <a:pt x="5379027" y="2055668"/>
                      <a:pt x="5330537" y="2088572"/>
                      <a:pt x="5354782" y="2090304"/>
                    </a:cubicBezTo>
                    <a:cubicBezTo>
                      <a:pt x="5379027" y="2092036"/>
                      <a:pt x="5486400" y="2055668"/>
                      <a:pt x="5521036" y="2017568"/>
                    </a:cubicBezTo>
                    <a:cubicBezTo>
                      <a:pt x="5555672" y="1979468"/>
                      <a:pt x="5540086" y="1958686"/>
                      <a:pt x="5562600" y="1861704"/>
                    </a:cubicBezTo>
                    <a:cubicBezTo>
                      <a:pt x="5585114" y="1764722"/>
                      <a:pt x="5640532" y="1510145"/>
                      <a:pt x="5656118" y="1435677"/>
                    </a:cubicBezTo>
                    <a:cubicBezTo>
                      <a:pt x="5671704" y="1361209"/>
                      <a:pt x="5637068" y="1439141"/>
                      <a:pt x="5656118" y="1414895"/>
                    </a:cubicBezTo>
                    <a:cubicBezTo>
                      <a:pt x="5675168" y="1390650"/>
                      <a:pt x="5735782" y="1338695"/>
                      <a:pt x="5770418" y="1290204"/>
                    </a:cubicBezTo>
                    <a:cubicBezTo>
                      <a:pt x="5805054" y="1241713"/>
                      <a:pt x="5862204" y="1163782"/>
                      <a:pt x="5863936" y="1123950"/>
                    </a:cubicBezTo>
                    <a:cubicBezTo>
                      <a:pt x="5865668" y="1084118"/>
                      <a:pt x="5808518" y="1085849"/>
                      <a:pt x="5780809" y="1051213"/>
                    </a:cubicBezTo>
                    <a:cubicBezTo>
                      <a:pt x="5753100" y="1016577"/>
                      <a:pt x="5749636" y="933450"/>
                      <a:pt x="5697682" y="916132"/>
                    </a:cubicBezTo>
                    <a:cubicBezTo>
                      <a:pt x="5645728" y="898814"/>
                      <a:pt x="5467350" y="949036"/>
                      <a:pt x="5469082" y="947304"/>
                    </a:cubicBezTo>
                    <a:cubicBezTo>
                      <a:pt x="5470814" y="945572"/>
                      <a:pt x="5657850" y="879764"/>
                      <a:pt x="5708073" y="905741"/>
                    </a:cubicBezTo>
                    <a:cubicBezTo>
                      <a:pt x="5758296" y="931718"/>
                      <a:pt x="5746173" y="1056409"/>
                      <a:pt x="5770418" y="1103168"/>
                    </a:cubicBezTo>
                    <a:cubicBezTo>
                      <a:pt x="5794663" y="1149927"/>
                      <a:pt x="5851813" y="1149927"/>
                      <a:pt x="5853545" y="1186295"/>
                    </a:cubicBezTo>
                    <a:cubicBezTo>
                      <a:pt x="5855277" y="1222663"/>
                      <a:pt x="5808518" y="1286741"/>
                      <a:pt x="5780809" y="1321377"/>
                    </a:cubicBezTo>
                    <a:cubicBezTo>
                      <a:pt x="5753100" y="1356013"/>
                      <a:pt x="5706341" y="1357745"/>
                      <a:pt x="5687291" y="1394113"/>
                    </a:cubicBezTo>
                    <a:cubicBezTo>
                      <a:pt x="5668241" y="1430481"/>
                      <a:pt x="5611091" y="1529195"/>
                      <a:pt x="5666509" y="1539586"/>
                    </a:cubicBezTo>
                    <a:cubicBezTo>
                      <a:pt x="5721927" y="1549977"/>
                      <a:pt x="5924550" y="1475509"/>
                      <a:pt x="6019800" y="1456459"/>
                    </a:cubicBezTo>
                    <a:cubicBezTo>
                      <a:pt x="6115050" y="1437409"/>
                      <a:pt x="6196445" y="1395845"/>
                      <a:pt x="6238009" y="1425286"/>
                    </a:cubicBezTo>
                    <a:cubicBezTo>
                      <a:pt x="6279573" y="1454727"/>
                      <a:pt x="6277841" y="1565563"/>
                      <a:pt x="6269182" y="1633104"/>
                    </a:cubicBezTo>
                    <a:cubicBezTo>
                      <a:pt x="6260523" y="1700645"/>
                      <a:pt x="6173931" y="1788968"/>
                      <a:pt x="6186054" y="1830532"/>
                    </a:cubicBezTo>
                    <a:cubicBezTo>
                      <a:pt x="6198177" y="1872096"/>
                      <a:pt x="6296891" y="1932709"/>
                      <a:pt x="6341918" y="1882486"/>
                    </a:cubicBezTo>
                    <a:cubicBezTo>
                      <a:pt x="6386945" y="1832263"/>
                      <a:pt x="6412923" y="1567295"/>
                      <a:pt x="6456218" y="1529195"/>
                    </a:cubicBezTo>
                    <a:cubicBezTo>
                      <a:pt x="6499514" y="1491095"/>
                      <a:pt x="6549737" y="1584613"/>
                      <a:pt x="6601691" y="1653886"/>
                    </a:cubicBezTo>
                    <a:cubicBezTo>
                      <a:pt x="6653645" y="1723159"/>
                      <a:pt x="6738504" y="1892878"/>
                      <a:pt x="6767945" y="1944832"/>
                    </a:cubicBezTo>
                    <a:cubicBezTo>
                      <a:pt x="6797386" y="1996786"/>
                      <a:pt x="6759286" y="1967345"/>
                      <a:pt x="6778336" y="1965613"/>
                    </a:cubicBezTo>
                    <a:cubicBezTo>
                      <a:pt x="6797386" y="1963881"/>
                      <a:pt x="6871854" y="1970809"/>
                      <a:pt x="6882245" y="1934441"/>
                    </a:cubicBezTo>
                    <a:cubicBezTo>
                      <a:pt x="6892636" y="1898073"/>
                      <a:pt x="6854537" y="1814945"/>
                      <a:pt x="6840682" y="1747404"/>
                    </a:cubicBezTo>
                    <a:cubicBezTo>
                      <a:pt x="6826827" y="1679863"/>
                      <a:pt x="6825095" y="1586345"/>
                      <a:pt x="6799118" y="1529195"/>
                    </a:cubicBezTo>
                    <a:cubicBezTo>
                      <a:pt x="6773141" y="1472045"/>
                      <a:pt x="6702136" y="1472045"/>
                      <a:pt x="6684818" y="1404504"/>
                    </a:cubicBezTo>
                    <a:cubicBezTo>
                      <a:pt x="6667500" y="1336963"/>
                      <a:pt x="6691745" y="1155123"/>
                      <a:pt x="6695209" y="1123950"/>
                    </a:cubicBezTo>
                    <a:cubicBezTo>
                      <a:pt x="6698673" y="1092777"/>
                      <a:pt x="6696941" y="1207077"/>
                      <a:pt x="6705600" y="1217468"/>
                    </a:cubicBezTo>
                    <a:cubicBezTo>
                      <a:pt x="6714259" y="1227859"/>
                      <a:pt x="6740236" y="1214004"/>
                      <a:pt x="6747163" y="1186295"/>
                    </a:cubicBezTo>
                    <a:cubicBezTo>
                      <a:pt x="6754090" y="1158586"/>
                      <a:pt x="6754090" y="1117022"/>
                      <a:pt x="6747163" y="1051213"/>
                    </a:cubicBezTo>
                    <a:cubicBezTo>
                      <a:pt x="6740236" y="985404"/>
                      <a:pt x="6745432" y="869373"/>
                      <a:pt x="6705600" y="791441"/>
                    </a:cubicBezTo>
                    <a:cubicBezTo>
                      <a:pt x="6665768" y="713509"/>
                      <a:pt x="6577446" y="619991"/>
                      <a:pt x="6508173" y="583623"/>
                    </a:cubicBezTo>
                    <a:cubicBezTo>
                      <a:pt x="6438900" y="547255"/>
                      <a:pt x="6412922" y="566305"/>
                      <a:pt x="6289963" y="573232"/>
                    </a:cubicBezTo>
                    <a:cubicBezTo>
                      <a:pt x="6167004" y="580159"/>
                      <a:pt x="5886450" y="625186"/>
                      <a:pt x="5770418" y="625186"/>
                    </a:cubicBezTo>
                    <a:cubicBezTo>
                      <a:pt x="5654386" y="625186"/>
                      <a:pt x="5623214" y="635577"/>
                      <a:pt x="5593773" y="573232"/>
                    </a:cubicBezTo>
                    <a:cubicBezTo>
                      <a:pt x="5564332" y="510887"/>
                      <a:pt x="5583382" y="309995"/>
                      <a:pt x="5593773" y="251113"/>
                    </a:cubicBezTo>
                    <a:cubicBezTo>
                      <a:pt x="5604164" y="192231"/>
                      <a:pt x="5659582" y="242455"/>
                      <a:pt x="5656118" y="219941"/>
                    </a:cubicBezTo>
                    <a:cubicBezTo>
                      <a:pt x="5652654" y="197428"/>
                      <a:pt x="5621482" y="152400"/>
                      <a:pt x="5572991" y="116032"/>
                    </a:cubicBezTo>
                    <a:cubicBezTo>
                      <a:pt x="5524500" y="79664"/>
                      <a:pt x="5417128" y="3464"/>
                      <a:pt x="5365173" y="1732"/>
                    </a:cubicBezTo>
                    <a:cubicBezTo>
                      <a:pt x="5313218" y="0"/>
                      <a:pt x="5314949" y="83128"/>
                      <a:pt x="5261263" y="105641"/>
                    </a:cubicBezTo>
                    <a:cubicBezTo>
                      <a:pt x="5207577" y="128154"/>
                      <a:pt x="5081154" y="114299"/>
                      <a:pt x="5043054" y="136813"/>
                    </a:cubicBezTo>
                    <a:cubicBezTo>
                      <a:pt x="5004954" y="159327"/>
                      <a:pt x="5013613" y="200891"/>
                      <a:pt x="5032663" y="240723"/>
                    </a:cubicBezTo>
                    <a:cubicBezTo>
                      <a:pt x="5051713" y="280555"/>
                      <a:pt x="5126181" y="266700"/>
                      <a:pt x="5157354" y="375804"/>
                    </a:cubicBezTo>
                    <a:cubicBezTo>
                      <a:pt x="5188527" y="484909"/>
                      <a:pt x="5219700" y="770659"/>
                      <a:pt x="5219700" y="895350"/>
                    </a:cubicBezTo>
                    <a:cubicBezTo>
                      <a:pt x="5219700" y="1020041"/>
                      <a:pt x="5191990" y="1113559"/>
                      <a:pt x="5157354" y="1123950"/>
                    </a:cubicBezTo>
                    <a:cubicBezTo>
                      <a:pt x="5122718" y="1134341"/>
                      <a:pt x="5074227" y="976745"/>
                      <a:pt x="5011882" y="957695"/>
                    </a:cubicBezTo>
                    <a:cubicBezTo>
                      <a:pt x="4949537" y="938645"/>
                      <a:pt x="4843896" y="1009650"/>
                      <a:pt x="4783282" y="1009650"/>
                    </a:cubicBezTo>
                    <a:cubicBezTo>
                      <a:pt x="4722668" y="1009650"/>
                      <a:pt x="4691495" y="952500"/>
                      <a:pt x="4648200" y="957695"/>
                    </a:cubicBezTo>
                    <a:cubicBezTo>
                      <a:pt x="4604905" y="962890"/>
                      <a:pt x="4568536" y="1002723"/>
                      <a:pt x="4523509" y="1040823"/>
                    </a:cubicBezTo>
                    <a:cubicBezTo>
                      <a:pt x="4478482" y="1078923"/>
                      <a:pt x="4376304" y="1143000"/>
                      <a:pt x="4378036" y="1186295"/>
                    </a:cubicBezTo>
                    <a:cubicBezTo>
                      <a:pt x="4379768" y="1229590"/>
                      <a:pt x="4544291" y="1285009"/>
                      <a:pt x="4533900" y="1300595"/>
                    </a:cubicBezTo>
                    <a:cubicBezTo>
                      <a:pt x="4523509" y="1316181"/>
                      <a:pt x="4393623" y="1290204"/>
                      <a:pt x="4315691" y="1279813"/>
                    </a:cubicBezTo>
                    <a:cubicBezTo>
                      <a:pt x="4237759" y="1269422"/>
                      <a:pt x="4118263" y="1245177"/>
                      <a:pt x="4066309" y="1238250"/>
                    </a:cubicBezTo>
                    <a:cubicBezTo>
                      <a:pt x="4014355" y="1231323"/>
                      <a:pt x="4040331" y="1207077"/>
                      <a:pt x="4003963" y="1238250"/>
                    </a:cubicBezTo>
                    <a:cubicBezTo>
                      <a:pt x="3967595" y="1269423"/>
                      <a:pt x="3882736" y="1399309"/>
                      <a:pt x="3848100" y="1425286"/>
                    </a:cubicBezTo>
                    <a:cubicBezTo>
                      <a:pt x="3813464" y="1451263"/>
                      <a:pt x="3789218" y="1484168"/>
                      <a:pt x="3796145" y="1394113"/>
                    </a:cubicBezTo>
                    <a:cubicBezTo>
                      <a:pt x="3803072" y="1304058"/>
                      <a:pt x="3887931" y="1004454"/>
                      <a:pt x="3889663" y="884959"/>
                    </a:cubicBezTo>
                    <a:cubicBezTo>
                      <a:pt x="3891395" y="765464"/>
                      <a:pt x="3844636" y="742950"/>
                      <a:pt x="3806536" y="677141"/>
                    </a:cubicBezTo>
                    <a:cubicBezTo>
                      <a:pt x="3768436" y="611332"/>
                      <a:pt x="3723408" y="538595"/>
                      <a:pt x="3661063" y="490104"/>
                    </a:cubicBezTo>
                    <a:cubicBezTo>
                      <a:pt x="3598718" y="441613"/>
                      <a:pt x="3515590" y="420831"/>
                      <a:pt x="3432463" y="386195"/>
                    </a:cubicBezTo>
                    <a:cubicBezTo>
                      <a:pt x="3349336" y="351559"/>
                      <a:pt x="3240232" y="252845"/>
                      <a:pt x="3162300" y="282286"/>
                    </a:cubicBezTo>
                    <a:cubicBezTo>
                      <a:pt x="3084368" y="311727"/>
                      <a:pt x="3023755" y="477982"/>
                      <a:pt x="2964873" y="562841"/>
                    </a:cubicBezTo>
                    <a:cubicBezTo>
                      <a:pt x="2905991" y="647700"/>
                      <a:pt x="2822864" y="781050"/>
                      <a:pt x="2809009" y="791441"/>
                    </a:cubicBezTo>
                    <a:cubicBezTo>
                      <a:pt x="2795154" y="801832"/>
                      <a:pt x="2869622" y="682336"/>
                      <a:pt x="2881745" y="625186"/>
                    </a:cubicBezTo>
                    <a:cubicBezTo>
                      <a:pt x="2893868" y="568036"/>
                      <a:pt x="2873086" y="507423"/>
                      <a:pt x="2881745" y="448541"/>
                    </a:cubicBezTo>
                    <a:cubicBezTo>
                      <a:pt x="2890404" y="389659"/>
                      <a:pt x="2947555" y="311727"/>
                      <a:pt x="2933700" y="271895"/>
                    </a:cubicBezTo>
                    <a:cubicBezTo>
                      <a:pt x="2919846" y="232063"/>
                      <a:pt x="2836718" y="232064"/>
                      <a:pt x="2798618" y="209550"/>
                    </a:cubicBezTo>
                    <a:cubicBezTo>
                      <a:pt x="2760518" y="187036"/>
                      <a:pt x="2738004" y="145472"/>
                      <a:pt x="2705100" y="136813"/>
                    </a:cubicBezTo>
                    <a:cubicBezTo>
                      <a:pt x="2672196" y="128154"/>
                      <a:pt x="2646218" y="136813"/>
                      <a:pt x="2601191" y="157595"/>
                    </a:cubicBezTo>
                    <a:cubicBezTo>
                      <a:pt x="2556164" y="178377"/>
                      <a:pt x="2455718" y="223404"/>
                      <a:pt x="2434936" y="261504"/>
                    </a:cubicBezTo>
                    <a:cubicBezTo>
                      <a:pt x="2414154" y="299604"/>
                      <a:pt x="2493818" y="372340"/>
                      <a:pt x="2476500" y="386195"/>
                    </a:cubicBezTo>
                    <a:cubicBezTo>
                      <a:pt x="2459182" y="400050"/>
                      <a:pt x="2407227" y="358486"/>
                      <a:pt x="2331027" y="344632"/>
                    </a:cubicBezTo>
                    <a:cubicBezTo>
                      <a:pt x="2254827" y="330778"/>
                      <a:pt x="2078182" y="332509"/>
                      <a:pt x="2019300" y="303068"/>
                    </a:cubicBezTo>
                    <a:cubicBezTo>
                      <a:pt x="1960418" y="273627"/>
                      <a:pt x="2000250" y="199159"/>
                      <a:pt x="1977736" y="167986"/>
                    </a:cubicBezTo>
                    <a:cubicBezTo>
                      <a:pt x="1955222" y="136813"/>
                      <a:pt x="1917122" y="131618"/>
                      <a:pt x="1884218" y="116032"/>
                    </a:cubicBezTo>
                    <a:cubicBezTo>
                      <a:pt x="1851314" y="100446"/>
                      <a:pt x="1827068" y="62345"/>
                      <a:pt x="1780309" y="74468"/>
                    </a:cubicBezTo>
                    <a:close/>
                  </a:path>
                </a:pathLst>
              </a:custGeom>
              <a:blipFill>
                <a:blip r:embed="rId34" cstate="print"/>
                <a:stretch>
                  <a:fillRect/>
                </a:stretch>
              </a:blip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 19"/>
              <p:cNvSpPr/>
              <p:nvPr/>
            </p:nvSpPr>
            <p:spPr>
              <a:xfrm>
                <a:off x="2013857" y="2402115"/>
                <a:ext cx="5257800" cy="2311399"/>
              </a:xfrm>
              <a:custGeom>
                <a:avLst/>
                <a:gdLst>
                  <a:gd name="connsiteX0" fmla="*/ 5257800 w 5257800"/>
                  <a:gd name="connsiteY0" fmla="*/ 1222828 h 2311399"/>
                  <a:gd name="connsiteX1" fmla="*/ 5050972 w 5257800"/>
                  <a:gd name="connsiteY1" fmla="*/ 1527628 h 2311399"/>
                  <a:gd name="connsiteX2" fmla="*/ 4767943 w 5257800"/>
                  <a:gd name="connsiteY2" fmla="*/ 1516742 h 2311399"/>
                  <a:gd name="connsiteX3" fmla="*/ 4767943 w 5257800"/>
                  <a:gd name="connsiteY3" fmla="*/ 1516742 h 2311399"/>
                  <a:gd name="connsiteX4" fmla="*/ 4582886 w 5257800"/>
                  <a:gd name="connsiteY4" fmla="*/ 1832428 h 2311399"/>
                  <a:gd name="connsiteX5" fmla="*/ 4376057 w 5257800"/>
                  <a:gd name="connsiteY5" fmla="*/ 2311399 h 2311399"/>
                  <a:gd name="connsiteX6" fmla="*/ 4376057 w 5257800"/>
                  <a:gd name="connsiteY6" fmla="*/ 2311399 h 2311399"/>
                  <a:gd name="connsiteX7" fmla="*/ 4539343 w 5257800"/>
                  <a:gd name="connsiteY7" fmla="*/ 1886856 h 2311399"/>
                  <a:gd name="connsiteX8" fmla="*/ 4778829 w 5257800"/>
                  <a:gd name="connsiteY8" fmla="*/ 1516742 h 2311399"/>
                  <a:gd name="connsiteX9" fmla="*/ 4778829 w 5257800"/>
                  <a:gd name="connsiteY9" fmla="*/ 1516742 h 2311399"/>
                  <a:gd name="connsiteX10" fmla="*/ 4593772 w 5257800"/>
                  <a:gd name="connsiteY10" fmla="*/ 1277256 h 2311399"/>
                  <a:gd name="connsiteX11" fmla="*/ 4310743 w 5257800"/>
                  <a:gd name="connsiteY11" fmla="*/ 1353456 h 2311399"/>
                  <a:gd name="connsiteX12" fmla="*/ 4223657 w 5257800"/>
                  <a:gd name="connsiteY12" fmla="*/ 1407885 h 2311399"/>
                  <a:gd name="connsiteX13" fmla="*/ 4278086 w 5257800"/>
                  <a:gd name="connsiteY13" fmla="*/ 1516742 h 2311399"/>
                  <a:gd name="connsiteX14" fmla="*/ 4136572 w 5257800"/>
                  <a:gd name="connsiteY14" fmla="*/ 1690914 h 2311399"/>
                  <a:gd name="connsiteX15" fmla="*/ 4027714 w 5257800"/>
                  <a:gd name="connsiteY15" fmla="*/ 1767114 h 2311399"/>
                  <a:gd name="connsiteX16" fmla="*/ 4005943 w 5257800"/>
                  <a:gd name="connsiteY16" fmla="*/ 1777999 h 2311399"/>
                  <a:gd name="connsiteX17" fmla="*/ 3526972 w 5257800"/>
                  <a:gd name="connsiteY17" fmla="*/ 1745342 h 2311399"/>
                  <a:gd name="connsiteX18" fmla="*/ 3363686 w 5257800"/>
                  <a:gd name="connsiteY18" fmla="*/ 1669142 h 2311399"/>
                  <a:gd name="connsiteX19" fmla="*/ 3091543 w 5257800"/>
                  <a:gd name="connsiteY19" fmla="*/ 2006599 h 2311399"/>
                  <a:gd name="connsiteX20" fmla="*/ 3080657 w 5257800"/>
                  <a:gd name="connsiteY20" fmla="*/ 2050142 h 2311399"/>
                  <a:gd name="connsiteX21" fmla="*/ 3048000 w 5257800"/>
                  <a:gd name="connsiteY21" fmla="*/ 2028371 h 2311399"/>
                  <a:gd name="connsiteX22" fmla="*/ 3080657 w 5257800"/>
                  <a:gd name="connsiteY22" fmla="*/ 1582056 h 2311399"/>
                  <a:gd name="connsiteX23" fmla="*/ 3124200 w 5257800"/>
                  <a:gd name="connsiteY23" fmla="*/ 1124856 h 2311399"/>
                  <a:gd name="connsiteX24" fmla="*/ 3102429 w 5257800"/>
                  <a:gd name="connsiteY24" fmla="*/ 1005114 h 2311399"/>
                  <a:gd name="connsiteX25" fmla="*/ 2928257 w 5257800"/>
                  <a:gd name="connsiteY25" fmla="*/ 732971 h 2311399"/>
                  <a:gd name="connsiteX26" fmla="*/ 2819400 w 5257800"/>
                  <a:gd name="connsiteY26" fmla="*/ 613228 h 2311399"/>
                  <a:gd name="connsiteX27" fmla="*/ 2667000 w 5257800"/>
                  <a:gd name="connsiteY27" fmla="*/ 547914 h 2311399"/>
                  <a:gd name="connsiteX28" fmla="*/ 2525486 w 5257800"/>
                  <a:gd name="connsiteY28" fmla="*/ 449942 h 2311399"/>
                  <a:gd name="connsiteX29" fmla="*/ 2394857 w 5257800"/>
                  <a:gd name="connsiteY29" fmla="*/ 373742 h 2311399"/>
                  <a:gd name="connsiteX30" fmla="*/ 2177143 w 5257800"/>
                  <a:gd name="connsiteY30" fmla="*/ 351971 h 2311399"/>
                  <a:gd name="connsiteX31" fmla="*/ 2166257 w 5257800"/>
                  <a:gd name="connsiteY31" fmla="*/ 351971 h 2311399"/>
                  <a:gd name="connsiteX32" fmla="*/ 1970314 w 5257800"/>
                  <a:gd name="connsiteY32" fmla="*/ 645885 h 2311399"/>
                  <a:gd name="connsiteX33" fmla="*/ 1861457 w 5257800"/>
                  <a:gd name="connsiteY33" fmla="*/ 841828 h 2311399"/>
                  <a:gd name="connsiteX34" fmla="*/ 1719943 w 5257800"/>
                  <a:gd name="connsiteY34" fmla="*/ 1081314 h 2311399"/>
                  <a:gd name="connsiteX35" fmla="*/ 1643743 w 5257800"/>
                  <a:gd name="connsiteY35" fmla="*/ 1309914 h 2311399"/>
                  <a:gd name="connsiteX36" fmla="*/ 1709057 w 5257800"/>
                  <a:gd name="connsiteY36" fmla="*/ 1375228 h 2311399"/>
                  <a:gd name="connsiteX37" fmla="*/ 1752600 w 5257800"/>
                  <a:gd name="connsiteY37" fmla="*/ 1418771 h 2311399"/>
                  <a:gd name="connsiteX38" fmla="*/ 1654629 w 5257800"/>
                  <a:gd name="connsiteY38" fmla="*/ 1941285 h 2311399"/>
                  <a:gd name="connsiteX39" fmla="*/ 1654629 w 5257800"/>
                  <a:gd name="connsiteY39" fmla="*/ 1941285 h 2311399"/>
                  <a:gd name="connsiteX40" fmla="*/ 1796143 w 5257800"/>
                  <a:gd name="connsiteY40" fmla="*/ 1494971 h 2311399"/>
                  <a:gd name="connsiteX41" fmla="*/ 1807029 w 5257800"/>
                  <a:gd name="connsiteY41" fmla="*/ 1364342 h 2311399"/>
                  <a:gd name="connsiteX42" fmla="*/ 1643743 w 5257800"/>
                  <a:gd name="connsiteY42" fmla="*/ 1353456 h 2311399"/>
                  <a:gd name="connsiteX43" fmla="*/ 1175657 w 5257800"/>
                  <a:gd name="connsiteY43" fmla="*/ 1386114 h 2311399"/>
                  <a:gd name="connsiteX44" fmla="*/ 1001486 w 5257800"/>
                  <a:gd name="connsiteY44" fmla="*/ 1277256 h 2311399"/>
                  <a:gd name="connsiteX45" fmla="*/ 783772 w 5257800"/>
                  <a:gd name="connsiteY45" fmla="*/ 1190171 h 2311399"/>
                  <a:gd name="connsiteX46" fmla="*/ 511629 w 5257800"/>
                  <a:gd name="connsiteY46" fmla="*/ 1081314 h 2311399"/>
                  <a:gd name="connsiteX47" fmla="*/ 468086 w 5257800"/>
                  <a:gd name="connsiteY47" fmla="*/ 820056 h 2311399"/>
                  <a:gd name="connsiteX48" fmla="*/ 261257 w 5257800"/>
                  <a:gd name="connsiteY48" fmla="*/ 776514 h 2311399"/>
                  <a:gd name="connsiteX49" fmla="*/ 54429 w 5257800"/>
                  <a:gd name="connsiteY49" fmla="*/ 732971 h 2311399"/>
                  <a:gd name="connsiteX50" fmla="*/ 54429 w 5257800"/>
                  <a:gd name="connsiteY50" fmla="*/ 732971 h 2311399"/>
                  <a:gd name="connsiteX51" fmla="*/ 87086 w 5257800"/>
                  <a:gd name="connsiteY51" fmla="*/ 547914 h 2311399"/>
                  <a:gd name="connsiteX52" fmla="*/ 43543 w 5257800"/>
                  <a:gd name="connsiteY52" fmla="*/ 243114 h 2311399"/>
                  <a:gd name="connsiteX53" fmla="*/ 348343 w 5257800"/>
                  <a:gd name="connsiteY53" fmla="*/ 14514 h 2311399"/>
                  <a:gd name="connsiteX54" fmla="*/ 609600 w 5257800"/>
                  <a:gd name="connsiteY54" fmla="*/ 156028 h 2311399"/>
                  <a:gd name="connsiteX55" fmla="*/ 653143 w 5257800"/>
                  <a:gd name="connsiteY55" fmla="*/ 308428 h 2311399"/>
                  <a:gd name="connsiteX56" fmla="*/ 696686 w 5257800"/>
                  <a:gd name="connsiteY56" fmla="*/ 580571 h 2311399"/>
                  <a:gd name="connsiteX57" fmla="*/ 718457 w 5257800"/>
                  <a:gd name="connsiteY57" fmla="*/ 743856 h 2311399"/>
                  <a:gd name="connsiteX58" fmla="*/ 1066800 w 5257800"/>
                  <a:gd name="connsiteY58" fmla="*/ 1135742 h 2311399"/>
                  <a:gd name="connsiteX59" fmla="*/ 1317172 w 5257800"/>
                  <a:gd name="connsiteY59" fmla="*/ 1233714 h 2311399"/>
                  <a:gd name="connsiteX60" fmla="*/ 1469572 w 5257800"/>
                  <a:gd name="connsiteY60" fmla="*/ 1386114 h 231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57800" h="2311399">
                    <a:moveTo>
                      <a:pt x="5257800" y="1222828"/>
                    </a:moveTo>
                    <a:cubicBezTo>
                      <a:pt x="5195207" y="1350735"/>
                      <a:pt x="5132615" y="1478642"/>
                      <a:pt x="5050972" y="1527628"/>
                    </a:cubicBezTo>
                    <a:cubicBezTo>
                      <a:pt x="4969329" y="1576614"/>
                      <a:pt x="4767943" y="1516742"/>
                      <a:pt x="4767943" y="1516742"/>
                    </a:cubicBezTo>
                    <a:lnTo>
                      <a:pt x="4767943" y="1516742"/>
                    </a:lnTo>
                    <a:cubicBezTo>
                      <a:pt x="4737100" y="1569356"/>
                      <a:pt x="4648200" y="1699985"/>
                      <a:pt x="4582886" y="1832428"/>
                    </a:cubicBezTo>
                    <a:cubicBezTo>
                      <a:pt x="4517572" y="1964871"/>
                      <a:pt x="4376057" y="2311399"/>
                      <a:pt x="4376057" y="2311399"/>
                    </a:cubicBezTo>
                    <a:lnTo>
                      <a:pt x="4376057" y="2311399"/>
                    </a:lnTo>
                    <a:cubicBezTo>
                      <a:pt x="4403271" y="2240642"/>
                      <a:pt x="4472214" y="2019299"/>
                      <a:pt x="4539343" y="1886856"/>
                    </a:cubicBezTo>
                    <a:cubicBezTo>
                      <a:pt x="4606472" y="1754413"/>
                      <a:pt x="4778829" y="1516742"/>
                      <a:pt x="4778829" y="1516742"/>
                    </a:cubicBezTo>
                    <a:lnTo>
                      <a:pt x="4778829" y="1516742"/>
                    </a:lnTo>
                    <a:cubicBezTo>
                      <a:pt x="4747986" y="1476828"/>
                      <a:pt x="4671786" y="1304470"/>
                      <a:pt x="4593772" y="1277256"/>
                    </a:cubicBezTo>
                    <a:cubicBezTo>
                      <a:pt x="4515758" y="1250042"/>
                      <a:pt x="4372429" y="1331685"/>
                      <a:pt x="4310743" y="1353456"/>
                    </a:cubicBezTo>
                    <a:cubicBezTo>
                      <a:pt x="4249057" y="1375227"/>
                      <a:pt x="4229100" y="1380671"/>
                      <a:pt x="4223657" y="1407885"/>
                    </a:cubicBezTo>
                    <a:cubicBezTo>
                      <a:pt x="4218214" y="1435099"/>
                      <a:pt x="4292600" y="1469571"/>
                      <a:pt x="4278086" y="1516742"/>
                    </a:cubicBezTo>
                    <a:cubicBezTo>
                      <a:pt x="4263572" y="1563913"/>
                      <a:pt x="4178301" y="1649185"/>
                      <a:pt x="4136572" y="1690914"/>
                    </a:cubicBezTo>
                    <a:cubicBezTo>
                      <a:pt x="4094843" y="1732643"/>
                      <a:pt x="4049485" y="1752600"/>
                      <a:pt x="4027714" y="1767114"/>
                    </a:cubicBezTo>
                    <a:cubicBezTo>
                      <a:pt x="4005943" y="1781628"/>
                      <a:pt x="4089400" y="1781628"/>
                      <a:pt x="4005943" y="1777999"/>
                    </a:cubicBezTo>
                    <a:cubicBezTo>
                      <a:pt x="3922486" y="1774370"/>
                      <a:pt x="3634015" y="1763485"/>
                      <a:pt x="3526972" y="1745342"/>
                    </a:cubicBezTo>
                    <a:cubicBezTo>
                      <a:pt x="3419929" y="1727199"/>
                      <a:pt x="3436257" y="1625599"/>
                      <a:pt x="3363686" y="1669142"/>
                    </a:cubicBezTo>
                    <a:cubicBezTo>
                      <a:pt x="3291115" y="1712685"/>
                      <a:pt x="3138715" y="1943099"/>
                      <a:pt x="3091543" y="2006599"/>
                    </a:cubicBezTo>
                    <a:cubicBezTo>
                      <a:pt x="3044372" y="2070099"/>
                      <a:pt x="3087914" y="2046513"/>
                      <a:pt x="3080657" y="2050142"/>
                    </a:cubicBezTo>
                    <a:cubicBezTo>
                      <a:pt x="3073400" y="2053771"/>
                      <a:pt x="3048000" y="2106385"/>
                      <a:pt x="3048000" y="2028371"/>
                    </a:cubicBezTo>
                    <a:cubicBezTo>
                      <a:pt x="3048000" y="1950357"/>
                      <a:pt x="3067957" y="1732642"/>
                      <a:pt x="3080657" y="1582056"/>
                    </a:cubicBezTo>
                    <a:cubicBezTo>
                      <a:pt x="3093357" y="1431470"/>
                      <a:pt x="3120571" y="1221013"/>
                      <a:pt x="3124200" y="1124856"/>
                    </a:cubicBezTo>
                    <a:cubicBezTo>
                      <a:pt x="3127829" y="1028699"/>
                      <a:pt x="3135086" y="1070428"/>
                      <a:pt x="3102429" y="1005114"/>
                    </a:cubicBezTo>
                    <a:cubicBezTo>
                      <a:pt x="3069772" y="939800"/>
                      <a:pt x="2975428" y="798285"/>
                      <a:pt x="2928257" y="732971"/>
                    </a:cubicBezTo>
                    <a:cubicBezTo>
                      <a:pt x="2881086" y="667657"/>
                      <a:pt x="2862943" y="644071"/>
                      <a:pt x="2819400" y="613228"/>
                    </a:cubicBezTo>
                    <a:cubicBezTo>
                      <a:pt x="2775857" y="582385"/>
                      <a:pt x="2715985" y="575128"/>
                      <a:pt x="2667000" y="547914"/>
                    </a:cubicBezTo>
                    <a:cubicBezTo>
                      <a:pt x="2618015" y="520700"/>
                      <a:pt x="2570843" y="478971"/>
                      <a:pt x="2525486" y="449942"/>
                    </a:cubicBezTo>
                    <a:cubicBezTo>
                      <a:pt x="2480129" y="420913"/>
                      <a:pt x="2452914" y="390070"/>
                      <a:pt x="2394857" y="373742"/>
                    </a:cubicBezTo>
                    <a:cubicBezTo>
                      <a:pt x="2336800" y="357414"/>
                      <a:pt x="2215243" y="355600"/>
                      <a:pt x="2177143" y="351971"/>
                    </a:cubicBezTo>
                    <a:cubicBezTo>
                      <a:pt x="2139043" y="348343"/>
                      <a:pt x="2200728" y="302985"/>
                      <a:pt x="2166257" y="351971"/>
                    </a:cubicBezTo>
                    <a:cubicBezTo>
                      <a:pt x="2131786" y="400957"/>
                      <a:pt x="2021114" y="564242"/>
                      <a:pt x="1970314" y="645885"/>
                    </a:cubicBezTo>
                    <a:cubicBezTo>
                      <a:pt x="1919514" y="727528"/>
                      <a:pt x="1903185" y="769257"/>
                      <a:pt x="1861457" y="841828"/>
                    </a:cubicBezTo>
                    <a:cubicBezTo>
                      <a:pt x="1819729" y="914399"/>
                      <a:pt x="1756229" y="1003300"/>
                      <a:pt x="1719943" y="1081314"/>
                    </a:cubicBezTo>
                    <a:cubicBezTo>
                      <a:pt x="1683657" y="1159328"/>
                      <a:pt x="1645557" y="1260928"/>
                      <a:pt x="1643743" y="1309914"/>
                    </a:cubicBezTo>
                    <a:cubicBezTo>
                      <a:pt x="1641929" y="1358900"/>
                      <a:pt x="1709057" y="1375228"/>
                      <a:pt x="1709057" y="1375228"/>
                    </a:cubicBezTo>
                    <a:cubicBezTo>
                      <a:pt x="1727200" y="1393371"/>
                      <a:pt x="1761671" y="1324428"/>
                      <a:pt x="1752600" y="1418771"/>
                    </a:cubicBezTo>
                    <a:cubicBezTo>
                      <a:pt x="1743529" y="1513114"/>
                      <a:pt x="1654629" y="1941285"/>
                      <a:pt x="1654629" y="1941285"/>
                    </a:cubicBezTo>
                    <a:lnTo>
                      <a:pt x="1654629" y="1941285"/>
                    </a:lnTo>
                    <a:cubicBezTo>
                      <a:pt x="1678215" y="1866899"/>
                      <a:pt x="1770743" y="1591128"/>
                      <a:pt x="1796143" y="1494971"/>
                    </a:cubicBezTo>
                    <a:cubicBezTo>
                      <a:pt x="1821543" y="1398814"/>
                      <a:pt x="1832429" y="1387928"/>
                      <a:pt x="1807029" y="1364342"/>
                    </a:cubicBezTo>
                    <a:cubicBezTo>
                      <a:pt x="1781629" y="1340756"/>
                      <a:pt x="1748972" y="1349827"/>
                      <a:pt x="1643743" y="1353456"/>
                    </a:cubicBezTo>
                    <a:cubicBezTo>
                      <a:pt x="1538514" y="1357085"/>
                      <a:pt x="1282700" y="1398814"/>
                      <a:pt x="1175657" y="1386114"/>
                    </a:cubicBezTo>
                    <a:cubicBezTo>
                      <a:pt x="1068614" y="1373414"/>
                      <a:pt x="1066800" y="1309913"/>
                      <a:pt x="1001486" y="1277256"/>
                    </a:cubicBezTo>
                    <a:cubicBezTo>
                      <a:pt x="936172" y="1244599"/>
                      <a:pt x="783772" y="1190171"/>
                      <a:pt x="783772" y="1190171"/>
                    </a:cubicBezTo>
                    <a:cubicBezTo>
                      <a:pt x="702129" y="1157514"/>
                      <a:pt x="564243" y="1143000"/>
                      <a:pt x="511629" y="1081314"/>
                    </a:cubicBezTo>
                    <a:cubicBezTo>
                      <a:pt x="459015" y="1019628"/>
                      <a:pt x="509815" y="870856"/>
                      <a:pt x="468086" y="820056"/>
                    </a:cubicBezTo>
                    <a:cubicBezTo>
                      <a:pt x="426357" y="769256"/>
                      <a:pt x="261257" y="776514"/>
                      <a:pt x="261257" y="776514"/>
                    </a:cubicBezTo>
                    <a:lnTo>
                      <a:pt x="54429" y="732971"/>
                    </a:lnTo>
                    <a:lnTo>
                      <a:pt x="54429" y="732971"/>
                    </a:lnTo>
                    <a:cubicBezTo>
                      <a:pt x="59872" y="702128"/>
                      <a:pt x="88900" y="629557"/>
                      <a:pt x="87086" y="547914"/>
                    </a:cubicBezTo>
                    <a:cubicBezTo>
                      <a:pt x="85272" y="466271"/>
                      <a:pt x="0" y="332014"/>
                      <a:pt x="43543" y="243114"/>
                    </a:cubicBezTo>
                    <a:cubicBezTo>
                      <a:pt x="87086" y="154214"/>
                      <a:pt x="254000" y="29028"/>
                      <a:pt x="348343" y="14514"/>
                    </a:cubicBezTo>
                    <a:cubicBezTo>
                      <a:pt x="442686" y="0"/>
                      <a:pt x="558800" y="107042"/>
                      <a:pt x="609600" y="156028"/>
                    </a:cubicBezTo>
                    <a:cubicBezTo>
                      <a:pt x="660400" y="205014"/>
                      <a:pt x="638629" y="237671"/>
                      <a:pt x="653143" y="308428"/>
                    </a:cubicBezTo>
                    <a:cubicBezTo>
                      <a:pt x="667657" y="379185"/>
                      <a:pt x="685800" y="508000"/>
                      <a:pt x="696686" y="580571"/>
                    </a:cubicBezTo>
                    <a:cubicBezTo>
                      <a:pt x="707572" y="653142"/>
                      <a:pt x="656771" y="651328"/>
                      <a:pt x="718457" y="743856"/>
                    </a:cubicBezTo>
                    <a:cubicBezTo>
                      <a:pt x="780143" y="836384"/>
                      <a:pt x="967014" y="1054099"/>
                      <a:pt x="1066800" y="1135742"/>
                    </a:cubicBezTo>
                    <a:cubicBezTo>
                      <a:pt x="1166586" y="1217385"/>
                      <a:pt x="1250043" y="1191985"/>
                      <a:pt x="1317172" y="1233714"/>
                    </a:cubicBezTo>
                    <a:cubicBezTo>
                      <a:pt x="1384301" y="1275443"/>
                      <a:pt x="1426936" y="1330778"/>
                      <a:pt x="1469572" y="1386114"/>
                    </a:cubicBezTo>
                  </a:path>
                </a:pathLst>
              </a:cu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자유형 17"/>
            <p:cNvSpPr/>
            <p:nvPr/>
          </p:nvSpPr>
          <p:spPr>
            <a:xfrm>
              <a:off x="1465385" y="5407269"/>
              <a:ext cx="152400" cy="114300"/>
            </a:xfrm>
            <a:custGeom>
              <a:avLst/>
              <a:gdLst>
                <a:gd name="connsiteX0" fmla="*/ 0 w 152400"/>
                <a:gd name="connsiteY0" fmla="*/ 0 h 114300"/>
                <a:gd name="connsiteX1" fmla="*/ 35169 w 152400"/>
                <a:gd name="connsiteY1" fmla="*/ 73269 h 114300"/>
                <a:gd name="connsiteX2" fmla="*/ 93784 w 152400"/>
                <a:gd name="connsiteY2" fmla="*/ 76200 h 114300"/>
                <a:gd name="connsiteX3" fmla="*/ 79130 w 152400"/>
                <a:gd name="connsiteY3" fmla="*/ 114300 h 114300"/>
                <a:gd name="connsiteX4" fmla="*/ 79130 w 152400"/>
                <a:gd name="connsiteY4" fmla="*/ 114300 h 114300"/>
                <a:gd name="connsiteX5" fmla="*/ 152400 w 152400"/>
                <a:gd name="connsiteY5" fmla="*/ 58616 h 114300"/>
                <a:gd name="connsiteX6" fmla="*/ 152400 w 152400"/>
                <a:gd name="connsiteY6" fmla="*/ 5861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14300">
                  <a:moveTo>
                    <a:pt x="0" y="0"/>
                  </a:moveTo>
                  <a:cubicBezTo>
                    <a:pt x="9769" y="30284"/>
                    <a:pt x="19538" y="60569"/>
                    <a:pt x="35169" y="73269"/>
                  </a:cubicBezTo>
                  <a:cubicBezTo>
                    <a:pt x="50800" y="85969"/>
                    <a:pt x="86457" y="69362"/>
                    <a:pt x="93784" y="76200"/>
                  </a:cubicBezTo>
                  <a:cubicBezTo>
                    <a:pt x="101111" y="83038"/>
                    <a:pt x="79130" y="114300"/>
                    <a:pt x="79130" y="114300"/>
                  </a:cubicBezTo>
                  <a:lnTo>
                    <a:pt x="79130" y="114300"/>
                  </a:lnTo>
                  <a:lnTo>
                    <a:pt x="152400" y="58616"/>
                  </a:lnTo>
                  <a:lnTo>
                    <a:pt x="152400" y="58616"/>
                  </a:lnTo>
                </a:path>
              </a:pathLst>
            </a:cu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07504" y="90872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/>
              <a:t>○</a:t>
            </a:r>
            <a:r>
              <a:rPr lang="ko-KR" altLang="en-US" sz="1400" spc="-150" dirty="0" err="1" smtClean="0"/>
              <a:t>에니메이션</a:t>
            </a:r>
            <a:r>
              <a:rPr lang="ko-KR" altLang="en-US" sz="1400" spc="-150" dirty="0" smtClean="0"/>
              <a:t> 진행 중 </a:t>
            </a:r>
            <a:r>
              <a:rPr lang="ko-KR" altLang="en-US" sz="1400" b="1" spc="-150" dirty="0" smtClean="0"/>
              <a:t>화면 정지</a:t>
            </a:r>
            <a:r>
              <a:rPr lang="ko-KR" altLang="en-US" sz="1400" spc="-150" dirty="0" smtClean="0"/>
              <a:t>는</a:t>
            </a:r>
            <a:endParaRPr lang="en-US" altLang="ko-KR" sz="1400" spc="-150" dirty="0" smtClean="0"/>
          </a:p>
          <a:p>
            <a:pPr algn="ctr"/>
            <a:r>
              <a:rPr lang="en-US" altLang="ko-KR" sz="1400" b="1" spc="-150" dirty="0" smtClean="0"/>
              <a:t> </a:t>
            </a:r>
            <a:r>
              <a:rPr lang="ko-KR" altLang="en-US" sz="1400" b="1" spc="-150" dirty="0" smtClean="0"/>
              <a:t> </a:t>
            </a:r>
            <a:r>
              <a:rPr lang="ko-KR" altLang="en-US" sz="1400" spc="-150" dirty="0" smtClean="0">
                <a:solidFill>
                  <a:srgbClr val="C00000"/>
                </a:solidFill>
              </a:rPr>
              <a:t>마우스 우측 </a:t>
            </a:r>
            <a:r>
              <a:rPr lang="ko-KR" altLang="en-US" sz="1400" spc="-150" dirty="0" smtClean="0"/>
              <a:t>클릭 </a:t>
            </a:r>
            <a:r>
              <a:rPr lang="ko-KR" altLang="en-US" sz="1400" b="1" spc="-150" dirty="0" smtClean="0"/>
              <a:t>일시 중지</a:t>
            </a:r>
            <a:r>
              <a:rPr lang="ko-KR" altLang="en-US" sz="1400" spc="-150" dirty="0" smtClean="0"/>
              <a:t>로</a:t>
            </a:r>
            <a:endParaRPr lang="en-US" altLang="ko-KR" sz="1400" spc="-150" dirty="0" smtClean="0"/>
          </a:p>
          <a:p>
            <a:pPr algn="ctr"/>
            <a:r>
              <a:rPr lang="ko-KR" altLang="en-US" sz="1200" spc="-150" dirty="0" smtClean="0"/>
              <a:t>자동 전환 아닌</a:t>
            </a:r>
            <a:r>
              <a:rPr lang="ko-KR" altLang="en-US" sz="1200" b="1" spc="-150" dirty="0" smtClean="0"/>
              <a:t> </a:t>
            </a:r>
            <a:r>
              <a:rPr lang="en-US" altLang="ko-KR" sz="1200" b="1" spc="-150" dirty="0" smtClean="0"/>
              <a:t>‘</a:t>
            </a:r>
            <a:r>
              <a:rPr lang="ko-KR" altLang="en-US" sz="1200" b="1" spc="-150" dirty="0" err="1" smtClean="0"/>
              <a:t>일시중지</a:t>
            </a:r>
            <a:r>
              <a:rPr lang="en-US" altLang="ko-KR" sz="1200" b="1" spc="-150" dirty="0" smtClean="0"/>
              <a:t>’</a:t>
            </a:r>
            <a:r>
              <a:rPr lang="ko-KR" altLang="en-US" sz="1200" spc="-150" dirty="0" smtClean="0"/>
              <a:t>는 흐릿하니 메뉴판 유지 </a:t>
            </a:r>
            <a:r>
              <a:rPr lang="en-US" altLang="ko-KR" sz="1200" spc="-150" dirty="0" smtClean="0"/>
              <a:t>!</a:t>
            </a:r>
            <a:endParaRPr lang="ko-KR" altLang="en-US" sz="1200" spc="-150" dirty="0"/>
          </a:p>
        </p:txBody>
      </p:sp>
      <p:sp>
        <p:nvSpPr>
          <p:cNvPr id="130" name="TextBox 129">
            <a:hlinkClick r:id="rId9" action="ppaction://hlinkpres?slideindex=3&amp;slidetitle=구약"/>
          </p:cNvPr>
          <p:cNvSpPr txBox="1"/>
          <p:nvPr/>
        </p:nvSpPr>
        <p:spPr>
          <a:xfrm>
            <a:off x="6516216" y="6525344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solidFill>
                  <a:srgbClr val="002060"/>
                </a:solidFill>
              </a:rPr>
              <a:t>구약가기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1" name="TextBox 130">
            <a:hlinkClick r:id="rId9" action="ppaction://hlinkpres?slideindex=4&amp;slidetitle=신약"/>
          </p:cNvPr>
          <p:cNvSpPr txBox="1"/>
          <p:nvPr/>
        </p:nvSpPr>
        <p:spPr>
          <a:xfrm>
            <a:off x="7236296" y="6525344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solidFill>
                  <a:srgbClr val="002060"/>
                </a:solidFill>
              </a:rPr>
              <a:t>신약가기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pic>
        <p:nvPicPr>
          <p:cNvPr id="88" name="그림 87" descr="안내02.JPG">
            <a:hlinkClick r:id="rId9" action="ppaction://hlinkpres?slideindex=2&amp;slidetitle=유의사항"/>
          </p:cNvPr>
          <p:cNvPicPr>
            <a:picLocks noChangeAspect="1"/>
          </p:cNvPicPr>
          <p:nvPr/>
        </p:nvPicPr>
        <p:blipFill>
          <a:blip r:embed="rId35" cstate="print">
            <a:lum/>
          </a:blip>
          <a:stretch>
            <a:fillRect/>
          </a:stretch>
        </p:blipFill>
        <p:spPr>
          <a:xfrm>
            <a:off x="4679056" y="440768"/>
            <a:ext cx="1189088" cy="9000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93" name="TextBox 92"/>
          <p:cNvSpPr txBox="1"/>
          <p:nvPr/>
        </p:nvSpPr>
        <p:spPr>
          <a:xfrm>
            <a:off x="4355976" y="126876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spc="-150" dirty="0" smtClean="0">
                <a:solidFill>
                  <a:srgbClr val="002060"/>
                </a:solidFill>
              </a:rPr>
              <a:t>홈 </a:t>
            </a:r>
            <a:r>
              <a:rPr lang="en-US" altLang="ko-KR" sz="1400" spc="-150" dirty="0" smtClean="0">
                <a:solidFill>
                  <a:srgbClr val="002060"/>
                </a:solidFill>
              </a:rPr>
              <a:t>Home </a:t>
            </a:r>
            <a:r>
              <a:rPr lang="ko-KR" altLang="en-US" sz="1400" spc="-150" dirty="0" err="1" smtClean="0">
                <a:solidFill>
                  <a:srgbClr val="002060"/>
                </a:solidFill>
              </a:rPr>
              <a:t>두번째</a:t>
            </a:r>
            <a:r>
              <a:rPr lang="ko-KR" altLang="en-US" sz="1400" spc="-150" dirty="0" smtClean="0">
                <a:solidFill>
                  <a:srgbClr val="002060"/>
                </a:solidFill>
              </a:rPr>
              <a:t> 화면</a:t>
            </a:r>
            <a:endParaRPr lang="ko-KR" altLang="en-US" sz="1400" spc="-150" dirty="0">
              <a:solidFill>
                <a:srgbClr val="002060"/>
              </a:solidFill>
            </a:endParaRPr>
          </a:p>
        </p:txBody>
      </p:sp>
      <p:sp>
        <p:nvSpPr>
          <p:cNvPr id="95" name="자유형 94"/>
          <p:cNvSpPr/>
          <p:nvPr/>
        </p:nvSpPr>
        <p:spPr>
          <a:xfrm>
            <a:off x="4898571" y="195943"/>
            <a:ext cx="402772" cy="185057"/>
          </a:xfrm>
          <a:custGeom>
            <a:avLst/>
            <a:gdLst>
              <a:gd name="connsiteX0" fmla="*/ 0 w 402772"/>
              <a:gd name="connsiteY0" fmla="*/ 0 h 185057"/>
              <a:gd name="connsiteX1" fmla="*/ 315686 w 402772"/>
              <a:gd name="connsiteY1" fmla="*/ 32657 h 185057"/>
              <a:gd name="connsiteX2" fmla="*/ 402772 w 402772"/>
              <a:gd name="connsiteY2" fmla="*/ 185057 h 185057"/>
              <a:gd name="connsiteX3" fmla="*/ 402772 w 402772"/>
              <a:gd name="connsiteY3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772" h="185057">
                <a:moveTo>
                  <a:pt x="0" y="0"/>
                </a:moveTo>
                <a:cubicBezTo>
                  <a:pt x="124278" y="907"/>
                  <a:pt x="248557" y="1814"/>
                  <a:pt x="315686" y="32657"/>
                </a:cubicBezTo>
                <a:cubicBezTo>
                  <a:pt x="382815" y="63500"/>
                  <a:pt x="402772" y="185057"/>
                  <a:pt x="402772" y="185057"/>
                </a:cubicBezTo>
                <a:lnTo>
                  <a:pt x="402772" y="185057"/>
                </a:lnTo>
              </a:path>
            </a:pathLst>
          </a:custGeom>
          <a:ln w="28575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자유형 136"/>
          <p:cNvSpPr/>
          <p:nvPr/>
        </p:nvSpPr>
        <p:spPr>
          <a:xfrm>
            <a:off x="4067944" y="4545184"/>
            <a:ext cx="288000" cy="396000"/>
          </a:xfrm>
          <a:custGeom>
            <a:avLst/>
            <a:gdLst>
              <a:gd name="connsiteX0" fmla="*/ 395514 w 4858658"/>
              <a:gd name="connsiteY0" fmla="*/ 751114 h 4181928"/>
              <a:gd name="connsiteX1" fmla="*/ 1103086 w 4858658"/>
              <a:gd name="connsiteY1" fmla="*/ 250371 h 4181928"/>
              <a:gd name="connsiteX2" fmla="*/ 2191657 w 4858658"/>
              <a:gd name="connsiteY2" fmla="*/ 21771 h 4181928"/>
              <a:gd name="connsiteX3" fmla="*/ 3029857 w 4858658"/>
              <a:gd name="connsiteY3" fmla="*/ 119742 h 4181928"/>
              <a:gd name="connsiteX4" fmla="*/ 3955143 w 4858658"/>
              <a:gd name="connsiteY4" fmla="*/ 489856 h 4181928"/>
              <a:gd name="connsiteX5" fmla="*/ 4728029 w 4858658"/>
              <a:gd name="connsiteY5" fmla="*/ 1502228 h 4181928"/>
              <a:gd name="connsiteX6" fmla="*/ 4738914 w 4858658"/>
              <a:gd name="connsiteY6" fmla="*/ 2743199 h 4181928"/>
              <a:gd name="connsiteX7" fmla="*/ 4031343 w 4858658"/>
              <a:gd name="connsiteY7" fmla="*/ 3592285 h 4181928"/>
              <a:gd name="connsiteX8" fmla="*/ 3236686 w 4858658"/>
              <a:gd name="connsiteY8" fmla="*/ 4016828 h 4181928"/>
              <a:gd name="connsiteX9" fmla="*/ 2159000 w 4858658"/>
              <a:gd name="connsiteY9" fmla="*/ 4169228 h 4181928"/>
              <a:gd name="connsiteX10" fmla="*/ 1070429 w 4858658"/>
              <a:gd name="connsiteY10" fmla="*/ 3940628 h 4181928"/>
              <a:gd name="connsiteX11" fmla="*/ 166914 w 4858658"/>
              <a:gd name="connsiteY11" fmla="*/ 3298371 h 4181928"/>
              <a:gd name="connsiteX12" fmla="*/ 68943 w 4858658"/>
              <a:gd name="connsiteY12" fmla="*/ 3026228 h 418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8658" h="4181928">
                <a:moveTo>
                  <a:pt x="395514" y="751114"/>
                </a:moveTo>
                <a:cubicBezTo>
                  <a:pt x="599621" y="561521"/>
                  <a:pt x="803729" y="371928"/>
                  <a:pt x="1103086" y="250371"/>
                </a:cubicBezTo>
                <a:cubicBezTo>
                  <a:pt x="1402443" y="128814"/>
                  <a:pt x="1870529" y="43543"/>
                  <a:pt x="2191657" y="21771"/>
                </a:cubicBezTo>
                <a:cubicBezTo>
                  <a:pt x="2512786" y="0"/>
                  <a:pt x="2735943" y="41728"/>
                  <a:pt x="3029857" y="119742"/>
                </a:cubicBezTo>
                <a:cubicBezTo>
                  <a:pt x="3323771" y="197756"/>
                  <a:pt x="3672114" y="259442"/>
                  <a:pt x="3955143" y="489856"/>
                </a:cubicBezTo>
                <a:cubicBezTo>
                  <a:pt x="4238172" y="720270"/>
                  <a:pt x="4597401" y="1126671"/>
                  <a:pt x="4728029" y="1502228"/>
                </a:cubicBezTo>
                <a:cubicBezTo>
                  <a:pt x="4858658" y="1877785"/>
                  <a:pt x="4855028" y="2394856"/>
                  <a:pt x="4738914" y="2743199"/>
                </a:cubicBezTo>
                <a:cubicBezTo>
                  <a:pt x="4622800" y="3091542"/>
                  <a:pt x="4281714" y="3380014"/>
                  <a:pt x="4031343" y="3592285"/>
                </a:cubicBezTo>
                <a:cubicBezTo>
                  <a:pt x="3780972" y="3804556"/>
                  <a:pt x="3548743" y="3920671"/>
                  <a:pt x="3236686" y="4016828"/>
                </a:cubicBezTo>
                <a:cubicBezTo>
                  <a:pt x="2924629" y="4112985"/>
                  <a:pt x="2520043" y="4181928"/>
                  <a:pt x="2159000" y="4169228"/>
                </a:cubicBezTo>
                <a:cubicBezTo>
                  <a:pt x="1797957" y="4156528"/>
                  <a:pt x="1402443" y="4085771"/>
                  <a:pt x="1070429" y="3940628"/>
                </a:cubicBezTo>
                <a:cubicBezTo>
                  <a:pt x="738415" y="3795485"/>
                  <a:pt x="333828" y="3450771"/>
                  <a:pt x="166914" y="3298371"/>
                </a:cubicBezTo>
                <a:cubicBezTo>
                  <a:pt x="0" y="3145971"/>
                  <a:pt x="34471" y="3086099"/>
                  <a:pt x="68943" y="3026228"/>
                </a:cubicBezTo>
              </a:path>
            </a:pathLst>
          </a:custGeom>
          <a:ln w="28575">
            <a:solidFill>
              <a:srgbClr val="C0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자유형 138"/>
          <p:cNvSpPr/>
          <p:nvPr/>
        </p:nvSpPr>
        <p:spPr>
          <a:xfrm>
            <a:off x="6509657" y="1970314"/>
            <a:ext cx="1208314" cy="230415"/>
          </a:xfrm>
          <a:custGeom>
            <a:avLst/>
            <a:gdLst>
              <a:gd name="connsiteX0" fmla="*/ 0 w 1208314"/>
              <a:gd name="connsiteY0" fmla="*/ 0 h 230415"/>
              <a:gd name="connsiteX1" fmla="*/ 642257 w 1208314"/>
              <a:gd name="connsiteY1" fmla="*/ 217715 h 230415"/>
              <a:gd name="connsiteX2" fmla="*/ 1208314 w 1208314"/>
              <a:gd name="connsiteY2" fmla="*/ 76200 h 23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230415">
                <a:moveTo>
                  <a:pt x="0" y="0"/>
                </a:moveTo>
                <a:cubicBezTo>
                  <a:pt x="220435" y="102507"/>
                  <a:pt x="440871" y="205015"/>
                  <a:pt x="642257" y="217715"/>
                </a:cubicBezTo>
                <a:cubicBezTo>
                  <a:pt x="843643" y="230415"/>
                  <a:pt x="1025978" y="153307"/>
                  <a:pt x="1208314" y="76200"/>
                </a:cubicBezTo>
              </a:path>
            </a:pathLst>
          </a:custGeom>
          <a:ln w="19050">
            <a:solidFill>
              <a:srgbClr val="C0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TextBox 139"/>
          <p:cNvSpPr txBox="1"/>
          <p:nvPr/>
        </p:nvSpPr>
        <p:spPr>
          <a:xfrm>
            <a:off x="3563888" y="624569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mtClean="0">
                <a:solidFill>
                  <a:srgbClr val="C00000"/>
                </a:solidFill>
                <a:latin typeface="HY목판L" pitchFamily="18" charset="-127"/>
                <a:ea typeface="HY목판L" pitchFamily="18" charset="-127"/>
              </a:rPr>
              <a:t>↓</a:t>
            </a:r>
            <a:r>
              <a:rPr lang="ko-KR" altLang="en-US" sz="1400" b="1" smtClean="0">
                <a:solidFill>
                  <a:srgbClr val="C00000"/>
                </a:solidFill>
                <a:latin typeface="HY목판L" pitchFamily="18" charset="-127"/>
                <a:ea typeface="HY목판L" pitchFamily="18" charset="-127"/>
              </a:rPr>
              <a:t>링크</a:t>
            </a:r>
            <a:r>
              <a:rPr lang="en-US" altLang="ko-KR" sz="1400" b="1" smtClean="0">
                <a:solidFill>
                  <a:srgbClr val="C00000"/>
                </a:solidFill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1400" b="1" smtClean="0">
                <a:solidFill>
                  <a:srgbClr val="C00000"/>
                </a:solidFill>
                <a:latin typeface="HY목판L" pitchFamily="18" charset="-127"/>
                <a:ea typeface="HY목판L" pitchFamily="18" charset="-127"/>
              </a:rPr>
              <a:t>예</a:t>
            </a:r>
            <a:endParaRPr lang="ko-KR" altLang="en-US" sz="1400" b="1">
              <a:solidFill>
                <a:srgbClr val="C00000"/>
              </a:solidFill>
              <a:latin typeface="HY목판L" pitchFamily="18" charset="-127"/>
              <a:ea typeface="HY목판L" pitchFamily="18" charset="-127"/>
            </a:endParaRPr>
          </a:p>
        </p:txBody>
      </p:sp>
      <p:pic>
        <p:nvPicPr>
          <p:cNvPr id="141" name="그림 140" descr="home02-4.JPG">
            <a:hlinkClick r:id="rId9" action="ppaction://hlinkpres?slideindex=6&amp;slidetitle=안내서"/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131840" y="1916952"/>
            <a:ext cx="950216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2" name="TextBox 141"/>
          <p:cNvSpPr txBox="1"/>
          <p:nvPr/>
        </p:nvSpPr>
        <p:spPr>
          <a:xfrm>
            <a:off x="6588224" y="559713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150" dirty="0" smtClean="0">
                <a:solidFill>
                  <a:srgbClr val="A20000"/>
                </a:solidFill>
              </a:rPr>
              <a:t>이전 돌아가기는 쇼 마침으로</a:t>
            </a:r>
            <a:endParaRPr lang="ko-KR" altLang="en-US" sz="1200" spc="-150" dirty="0">
              <a:solidFill>
                <a:srgbClr val="A2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660232" y="126876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150" dirty="0" smtClean="0">
                <a:solidFill>
                  <a:srgbClr val="A20000"/>
                </a:solidFill>
              </a:rPr>
              <a:t>이전 돌아가기는 해당 링크</a:t>
            </a:r>
            <a:endParaRPr lang="ko-KR" altLang="en-US" sz="1200" spc="-150" dirty="0">
              <a:solidFill>
                <a:srgbClr val="A2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51520" y="27809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spc="-150" dirty="0" smtClean="0">
                <a:solidFill>
                  <a:srgbClr val="002060"/>
                </a:solidFill>
              </a:rPr>
              <a:t>각 </a:t>
            </a:r>
            <a:r>
              <a:rPr lang="ko-KR" altLang="en-US" sz="1400" spc="-150" dirty="0" err="1" smtClean="0">
                <a:solidFill>
                  <a:srgbClr val="002060"/>
                </a:solidFill>
              </a:rPr>
              <a:t>목록별</a:t>
            </a:r>
            <a:r>
              <a:rPr lang="ko-KR" altLang="en-US" sz="1400" spc="-150" dirty="0" smtClean="0">
                <a:solidFill>
                  <a:srgbClr val="002060"/>
                </a:solidFill>
              </a:rPr>
              <a:t> 링크 현황</a:t>
            </a:r>
            <a:endParaRPr lang="ko-KR" altLang="en-US" sz="1400" spc="-150" dirty="0">
              <a:solidFill>
                <a:srgbClr val="00206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51520" y="2997533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A20000"/>
                </a:solidFill>
              </a:rPr>
              <a:t>(</a:t>
            </a:r>
            <a:r>
              <a:rPr lang="ko-KR" altLang="en-US" sz="1200" dirty="0" smtClean="0">
                <a:solidFill>
                  <a:srgbClr val="A20000"/>
                </a:solidFill>
              </a:rPr>
              <a:t>동일 또는 다른 파일</a:t>
            </a:r>
            <a:r>
              <a:rPr lang="en-US" altLang="ko-KR" sz="1200" dirty="0" smtClean="0">
                <a:solidFill>
                  <a:srgbClr val="A20000"/>
                </a:solidFill>
              </a:rPr>
              <a:t>)</a:t>
            </a:r>
            <a:endParaRPr lang="ko-KR" altLang="en-US" sz="1200" dirty="0">
              <a:solidFill>
                <a:srgbClr val="A20000"/>
              </a:solidFill>
            </a:endParaRPr>
          </a:p>
        </p:txBody>
      </p:sp>
      <p:sp>
        <p:nvSpPr>
          <p:cNvPr id="145" name="자유형 144"/>
          <p:cNvSpPr/>
          <p:nvPr/>
        </p:nvSpPr>
        <p:spPr>
          <a:xfrm>
            <a:off x="3419872" y="1988840"/>
            <a:ext cx="540000" cy="230415"/>
          </a:xfrm>
          <a:custGeom>
            <a:avLst/>
            <a:gdLst>
              <a:gd name="connsiteX0" fmla="*/ 0 w 1208314"/>
              <a:gd name="connsiteY0" fmla="*/ 0 h 230415"/>
              <a:gd name="connsiteX1" fmla="*/ 642257 w 1208314"/>
              <a:gd name="connsiteY1" fmla="*/ 217715 h 230415"/>
              <a:gd name="connsiteX2" fmla="*/ 1208314 w 1208314"/>
              <a:gd name="connsiteY2" fmla="*/ 76200 h 23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230415">
                <a:moveTo>
                  <a:pt x="0" y="0"/>
                </a:moveTo>
                <a:cubicBezTo>
                  <a:pt x="220435" y="102507"/>
                  <a:pt x="440871" y="205015"/>
                  <a:pt x="642257" y="217715"/>
                </a:cubicBezTo>
                <a:cubicBezTo>
                  <a:pt x="843643" y="230415"/>
                  <a:pt x="1025978" y="153307"/>
                  <a:pt x="1208314" y="76200"/>
                </a:cubicBezTo>
              </a:path>
            </a:pathLst>
          </a:custGeom>
          <a:ln w="19050">
            <a:solidFill>
              <a:srgbClr val="C0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자유형 143"/>
          <p:cNvSpPr/>
          <p:nvPr/>
        </p:nvSpPr>
        <p:spPr>
          <a:xfrm rot="10800000">
            <a:off x="6156176" y="80664"/>
            <a:ext cx="252000" cy="324000"/>
          </a:xfrm>
          <a:custGeom>
            <a:avLst/>
            <a:gdLst>
              <a:gd name="connsiteX0" fmla="*/ 395514 w 4858658"/>
              <a:gd name="connsiteY0" fmla="*/ 751114 h 4181928"/>
              <a:gd name="connsiteX1" fmla="*/ 1103086 w 4858658"/>
              <a:gd name="connsiteY1" fmla="*/ 250371 h 4181928"/>
              <a:gd name="connsiteX2" fmla="*/ 2191657 w 4858658"/>
              <a:gd name="connsiteY2" fmla="*/ 21771 h 4181928"/>
              <a:gd name="connsiteX3" fmla="*/ 3029857 w 4858658"/>
              <a:gd name="connsiteY3" fmla="*/ 119742 h 4181928"/>
              <a:gd name="connsiteX4" fmla="*/ 3955143 w 4858658"/>
              <a:gd name="connsiteY4" fmla="*/ 489856 h 4181928"/>
              <a:gd name="connsiteX5" fmla="*/ 4728029 w 4858658"/>
              <a:gd name="connsiteY5" fmla="*/ 1502228 h 4181928"/>
              <a:gd name="connsiteX6" fmla="*/ 4738914 w 4858658"/>
              <a:gd name="connsiteY6" fmla="*/ 2743199 h 4181928"/>
              <a:gd name="connsiteX7" fmla="*/ 4031343 w 4858658"/>
              <a:gd name="connsiteY7" fmla="*/ 3592285 h 4181928"/>
              <a:gd name="connsiteX8" fmla="*/ 3236686 w 4858658"/>
              <a:gd name="connsiteY8" fmla="*/ 4016828 h 4181928"/>
              <a:gd name="connsiteX9" fmla="*/ 2159000 w 4858658"/>
              <a:gd name="connsiteY9" fmla="*/ 4169228 h 4181928"/>
              <a:gd name="connsiteX10" fmla="*/ 1070429 w 4858658"/>
              <a:gd name="connsiteY10" fmla="*/ 3940628 h 4181928"/>
              <a:gd name="connsiteX11" fmla="*/ 166914 w 4858658"/>
              <a:gd name="connsiteY11" fmla="*/ 3298371 h 4181928"/>
              <a:gd name="connsiteX12" fmla="*/ 68943 w 4858658"/>
              <a:gd name="connsiteY12" fmla="*/ 3026228 h 418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8658" h="4181928">
                <a:moveTo>
                  <a:pt x="395514" y="751114"/>
                </a:moveTo>
                <a:cubicBezTo>
                  <a:pt x="599621" y="561521"/>
                  <a:pt x="803729" y="371928"/>
                  <a:pt x="1103086" y="250371"/>
                </a:cubicBezTo>
                <a:cubicBezTo>
                  <a:pt x="1402443" y="128814"/>
                  <a:pt x="1870529" y="43543"/>
                  <a:pt x="2191657" y="21771"/>
                </a:cubicBezTo>
                <a:cubicBezTo>
                  <a:pt x="2512786" y="0"/>
                  <a:pt x="2735943" y="41728"/>
                  <a:pt x="3029857" y="119742"/>
                </a:cubicBezTo>
                <a:cubicBezTo>
                  <a:pt x="3323771" y="197756"/>
                  <a:pt x="3672114" y="259442"/>
                  <a:pt x="3955143" y="489856"/>
                </a:cubicBezTo>
                <a:cubicBezTo>
                  <a:pt x="4238172" y="720270"/>
                  <a:pt x="4597401" y="1126671"/>
                  <a:pt x="4728029" y="1502228"/>
                </a:cubicBezTo>
                <a:cubicBezTo>
                  <a:pt x="4858658" y="1877785"/>
                  <a:pt x="4855028" y="2394856"/>
                  <a:pt x="4738914" y="2743199"/>
                </a:cubicBezTo>
                <a:cubicBezTo>
                  <a:pt x="4622800" y="3091542"/>
                  <a:pt x="4281714" y="3380014"/>
                  <a:pt x="4031343" y="3592285"/>
                </a:cubicBezTo>
                <a:cubicBezTo>
                  <a:pt x="3780972" y="3804556"/>
                  <a:pt x="3548743" y="3920671"/>
                  <a:pt x="3236686" y="4016828"/>
                </a:cubicBezTo>
                <a:cubicBezTo>
                  <a:pt x="2924629" y="4112985"/>
                  <a:pt x="2520043" y="4181928"/>
                  <a:pt x="2159000" y="4169228"/>
                </a:cubicBezTo>
                <a:cubicBezTo>
                  <a:pt x="1797957" y="4156528"/>
                  <a:pt x="1402443" y="4085771"/>
                  <a:pt x="1070429" y="3940628"/>
                </a:cubicBezTo>
                <a:cubicBezTo>
                  <a:pt x="738415" y="3795485"/>
                  <a:pt x="333828" y="3450771"/>
                  <a:pt x="166914" y="3298371"/>
                </a:cubicBezTo>
                <a:cubicBezTo>
                  <a:pt x="0" y="3145971"/>
                  <a:pt x="34471" y="3086099"/>
                  <a:pt x="68943" y="3026228"/>
                </a:cubicBezTo>
              </a:path>
            </a:pathLst>
          </a:custGeom>
          <a:ln w="12700">
            <a:solidFill>
              <a:srgbClr val="C0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TextBox 145"/>
          <p:cNvSpPr txBox="1"/>
          <p:nvPr/>
        </p:nvSpPr>
        <p:spPr>
          <a:xfrm>
            <a:off x="6156176" y="127665"/>
            <a:ext cx="25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150" smtClean="0">
                <a:solidFill>
                  <a:schemeClr val="accent2">
                    <a:lumMod val="50000"/>
                  </a:schemeClr>
                </a:solidFill>
                <a:latin typeface="맑은 고딕"/>
                <a:ea typeface="맑은 고딕"/>
              </a:rPr>
              <a:t>♪  링크 시 전환</a:t>
            </a:r>
            <a:r>
              <a:rPr lang="en-US" altLang="ko-KR" sz="1200" spc="-150" smtClean="0">
                <a:solidFill>
                  <a:schemeClr val="accent2">
                    <a:lumMod val="50000"/>
                  </a:schemeClr>
                </a:solidFill>
                <a:latin typeface="맑은 고딕"/>
                <a:ea typeface="맑은 고딕"/>
              </a:rPr>
              <a:t>,</a:t>
            </a:r>
            <a:r>
              <a:rPr lang="ko-KR" altLang="en-US" sz="1200" spc="-150" smtClean="0">
                <a:solidFill>
                  <a:schemeClr val="accent2">
                    <a:lumMod val="50000"/>
                  </a:schemeClr>
                </a:solidFill>
                <a:latin typeface="맑은 고딕"/>
                <a:ea typeface="맑은 고딕"/>
              </a:rPr>
              <a:t> 음악이 안나올 수도 있음</a:t>
            </a:r>
            <a:endParaRPr lang="ko-KR" altLang="en-US" sz="1200" spc="-15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2" name="Picture 2" descr="D:\C 자료 백업\Pictures\다운 사진\X-mas 아이콘\totoro1112_5[1].gif"/>
          <p:cNvPicPr>
            <a:picLocks noChangeAspect="1" noChangeArrowheads="1" noCrop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714896" y="6381376"/>
            <a:ext cx="321600" cy="432000"/>
          </a:xfrm>
          <a:prstGeom prst="rect">
            <a:avLst/>
          </a:prstGeom>
          <a:noFill/>
        </p:spPr>
      </p:pic>
      <p:pic>
        <p:nvPicPr>
          <p:cNvPr id="147" name="그림 146" descr="안내01.JPG"/>
          <p:cNvPicPr>
            <a:picLocks noChangeAspect="1"/>
          </p:cNvPicPr>
          <p:nvPr/>
        </p:nvPicPr>
        <p:blipFill>
          <a:blip r:embed="rId38" cstate="print">
            <a:lum/>
          </a:blip>
          <a:stretch>
            <a:fillRect/>
          </a:stretch>
        </p:blipFill>
        <p:spPr>
          <a:xfrm>
            <a:off x="3419872" y="116632"/>
            <a:ext cx="1357545" cy="10800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41" name="그림 40" descr="01-창세기03-끝.JPG">
            <a:hlinkClick r:id="rId39" action="ppaction://hlinkpres?slideindex=65&amp;slidetitle=창세기 끝"/>
          </p:cNvPr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3059832" y="5013256"/>
            <a:ext cx="966391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2" name="그림 41" descr="구약미리보기01.JPG">
            <a:hlinkClick r:id="rId41" action="ppaction://hlinkpres?slideindex=1&amp;slidetitle="/>
          </p:cNvPr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376249" y="3789120"/>
            <a:ext cx="955391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3" name="그림 42" descr="구약미리보기02.JPG">
            <a:hlinkClick r:id="rId43" action="ppaction://hlinkpres?slideindex=1&amp;slidetitle="/>
          </p:cNvPr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365450" y="4725144"/>
            <a:ext cx="96619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2" name="그림 121" descr="말라기.JPG">
            <a:hlinkClick r:id="rId45" action="ppaction://hlinkpres?slideindex=1&amp;slidetitle="/>
          </p:cNvPr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583776" y="5373216"/>
            <a:ext cx="972000" cy="7336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7" name="TextBox 106"/>
          <p:cNvSpPr txBox="1"/>
          <p:nvPr/>
        </p:nvSpPr>
        <p:spPr>
          <a:xfrm>
            <a:off x="3203848" y="350100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mtClean="0">
                <a:solidFill>
                  <a:srgbClr val="002060"/>
                </a:solidFill>
              </a:rPr>
              <a:t>창세기</a:t>
            </a:r>
            <a:endParaRPr lang="ko-KR" altLang="en-US" sz="1400">
              <a:solidFill>
                <a:srgbClr val="00206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619672" y="508518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2060"/>
                </a:solidFill>
              </a:rPr>
              <a:t>•</a:t>
            </a:r>
            <a:r>
              <a:rPr lang="ko-KR" altLang="en-US" sz="1400" smtClean="0">
                <a:solidFill>
                  <a:srgbClr val="002060"/>
                </a:solidFill>
              </a:rPr>
              <a:t>말라기</a:t>
            </a:r>
            <a:endParaRPr lang="ko-KR" altLang="en-US" sz="1400">
              <a:solidFill>
                <a:srgbClr val="00206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3481263"/>
            <a:ext cx="12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dirty="0" err="1" smtClean="0">
                <a:solidFill>
                  <a:srgbClr val="002060"/>
                </a:solidFill>
              </a:rPr>
              <a:t>미리보기</a:t>
            </a:r>
            <a:r>
              <a:rPr lang="en-US" altLang="ko-KR" sz="1400" dirty="0" smtClean="0">
                <a:solidFill>
                  <a:srgbClr val="002060"/>
                </a:solidFill>
              </a:rPr>
              <a:t>(</a:t>
            </a:r>
            <a:r>
              <a:rPr lang="ko-KR" altLang="en-US" sz="1400" dirty="0" smtClean="0">
                <a:solidFill>
                  <a:srgbClr val="002060"/>
                </a:solidFill>
              </a:rPr>
              <a:t>상</a:t>
            </a:r>
            <a:r>
              <a:rPr lang="en-US" altLang="ko-KR" sz="1400" dirty="0" smtClean="0">
                <a:solidFill>
                  <a:srgbClr val="002060"/>
                </a:solidFill>
              </a:rPr>
              <a:t>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79512" y="5445224"/>
            <a:ext cx="13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dirty="0" err="1" smtClean="0">
                <a:solidFill>
                  <a:srgbClr val="002060"/>
                </a:solidFill>
              </a:rPr>
              <a:t>미리보기</a:t>
            </a:r>
            <a:r>
              <a:rPr lang="en-US" altLang="ko-KR" sz="1400" dirty="0" smtClean="0">
                <a:solidFill>
                  <a:srgbClr val="002060"/>
                </a:solidFill>
              </a:rPr>
              <a:t>(</a:t>
            </a:r>
            <a:r>
              <a:rPr lang="ko-KR" altLang="en-US" sz="1400" dirty="0" smtClean="0">
                <a:solidFill>
                  <a:srgbClr val="002060"/>
                </a:solidFill>
              </a:rPr>
              <a:t>하</a:t>
            </a:r>
            <a:r>
              <a:rPr lang="en-US" altLang="ko-KR" sz="1400" dirty="0" smtClean="0">
                <a:solidFill>
                  <a:srgbClr val="002060"/>
                </a:solidFill>
              </a:rPr>
              <a:t>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pic>
        <p:nvPicPr>
          <p:cNvPr id="150" name="그림 149" descr="home02-5.JPG">
            <a:hlinkClick r:id="rId9" action="ppaction://hlinkpres?slideindex=7&amp;slidetitle=맛보기"/>
          </p:cNvPr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4337390" y="1916832"/>
            <a:ext cx="95469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1" name="TextBox 150"/>
          <p:cNvSpPr txBox="1"/>
          <p:nvPr/>
        </p:nvSpPr>
        <p:spPr>
          <a:xfrm>
            <a:off x="4355976" y="1628800"/>
            <a:ext cx="97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400" dirty="0" smtClean="0">
                <a:solidFill>
                  <a:srgbClr val="002060"/>
                </a:solidFill>
              </a:rPr>
              <a:t>1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cxnSp>
        <p:nvCxnSpPr>
          <p:cNvPr id="152" name="직선 화살표 연결선 151"/>
          <p:cNvCxnSpPr/>
          <p:nvPr/>
        </p:nvCxnSpPr>
        <p:spPr>
          <a:xfrm flipV="1">
            <a:off x="5220072" y="1556792"/>
            <a:ext cx="0" cy="396000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V="1">
            <a:off x="3960064" y="1520832"/>
            <a:ext cx="1080000" cy="39600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자유형 156"/>
          <p:cNvSpPr/>
          <p:nvPr/>
        </p:nvSpPr>
        <p:spPr>
          <a:xfrm>
            <a:off x="3189514" y="2102757"/>
            <a:ext cx="2623457" cy="840014"/>
          </a:xfrm>
          <a:custGeom>
            <a:avLst/>
            <a:gdLst>
              <a:gd name="connsiteX0" fmla="*/ 0 w 2623457"/>
              <a:gd name="connsiteY0" fmla="*/ 607786 h 840014"/>
              <a:gd name="connsiteX1" fmla="*/ 174172 w 2623457"/>
              <a:gd name="connsiteY1" fmla="*/ 749300 h 840014"/>
              <a:gd name="connsiteX2" fmla="*/ 990600 w 2623457"/>
              <a:gd name="connsiteY2" fmla="*/ 63500 h 840014"/>
              <a:gd name="connsiteX3" fmla="*/ 2623457 w 2623457"/>
              <a:gd name="connsiteY3" fmla="*/ 368300 h 84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57" h="840014">
                <a:moveTo>
                  <a:pt x="0" y="607786"/>
                </a:moveTo>
                <a:cubicBezTo>
                  <a:pt x="4536" y="723900"/>
                  <a:pt x="9072" y="840014"/>
                  <a:pt x="174172" y="749300"/>
                </a:cubicBezTo>
                <a:cubicBezTo>
                  <a:pt x="339272" y="658586"/>
                  <a:pt x="582386" y="127000"/>
                  <a:pt x="990600" y="63500"/>
                </a:cubicBezTo>
                <a:cubicBezTo>
                  <a:pt x="1398814" y="0"/>
                  <a:pt x="2011135" y="184150"/>
                  <a:pt x="2623457" y="368300"/>
                </a:cubicBezTo>
              </a:path>
            </a:pathLst>
          </a:cu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 descr="01-창세기02-목록.JPG">
            <a:hlinkClick r:id="rId39" action="ppaction://hlinkpres?slideindex=4&amp;slidetitle=목록"/>
          </p:cNvPr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2915816" y="4365184"/>
            <a:ext cx="969027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9" name="그림 38" descr="01-창세기01.JPG">
            <a:hlinkClick r:id="rId39" action="ppaction://hlinkpres?slideindex=1&amp;slidetitle="/>
          </p:cNvPr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3131840" y="3789120"/>
            <a:ext cx="960906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92" name="직선 화살표 연결선 91"/>
          <p:cNvCxnSpPr/>
          <p:nvPr/>
        </p:nvCxnSpPr>
        <p:spPr>
          <a:xfrm flipV="1">
            <a:off x="4140208" y="3068960"/>
            <a:ext cx="2304000" cy="1008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/>
          <p:nvPr/>
        </p:nvCxnSpPr>
        <p:spPr>
          <a:xfrm flipV="1">
            <a:off x="2267744" y="3069264"/>
            <a:ext cx="4392000" cy="2304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그림 153" descr="04-맛보기00.JPG">
            <a:hlinkClick r:id="rId50" action="ppaction://hlinkpres?slideindex=1&amp;slidetitle="/>
          </p:cNvPr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4324080" y="2709000"/>
            <a:ext cx="968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6" name="자유형 155"/>
          <p:cNvSpPr/>
          <p:nvPr/>
        </p:nvSpPr>
        <p:spPr>
          <a:xfrm>
            <a:off x="3657600" y="2612571"/>
            <a:ext cx="3799114" cy="215900"/>
          </a:xfrm>
          <a:custGeom>
            <a:avLst/>
            <a:gdLst>
              <a:gd name="connsiteX0" fmla="*/ 10886 w 3799114"/>
              <a:gd name="connsiteY0" fmla="*/ 119743 h 215900"/>
              <a:gd name="connsiteX1" fmla="*/ 348343 w 3799114"/>
              <a:gd name="connsiteY1" fmla="*/ 195943 h 215900"/>
              <a:gd name="connsiteX2" fmla="*/ 2100943 w 3799114"/>
              <a:gd name="connsiteY2" fmla="*/ 0 h 215900"/>
              <a:gd name="connsiteX3" fmla="*/ 3799114 w 3799114"/>
              <a:gd name="connsiteY3" fmla="*/ 65315 h 215900"/>
              <a:gd name="connsiteX4" fmla="*/ 3799114 w 3799114"/>
              <a:gd name="connsiteY4" fmla="*/ 65315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114" h="215900">
                <a:moveTo>
                  <a:pt x="10886" y="119743"/>
                </a:moveTo>
                <a:cubicBezTo>
                  <a:pt x="5443" y="167821"/>
                  <a:pt x="0" y="215900"/>
                  <a:pt x="348343" y="195943"/>
                </a:cubicBezTo>
                <a:cubicBezTo>
                  <a:pt x="696686" y="175986"/>
                  <a:pt x="1525815" y="21771"/>
                  <a:pt x="2100943" y="0"/>
                </a:cubicBezTo>
                <a:lnTo>
                  <a:pt x="3799114" y="65315"/>
                </a:lnTo>
                <a:lnTo>
                  <a:pt x="3799114" y="65315"/>
                </a:lnTo>
              </a:path>
            </a:pathLst>
          </a:cu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자유형 152"/>
          <p:cNvSpPr/>
          <p:nvPr/>
        </p:nvSpPr>
        <p:spPr>
          <a:xfrm>
            <a:off x="2525486" y="2696029"/>
            <a:ext cx="4968000" cy="230413"/>
          </a:xfrm>
          <a:custGeom>
            <a:avLst/>
            <a:gdLst>
              <a:gd name="connsiteX0" fmla="*/ 0 w 4855028"/>
              <a:gd name="connsiteY0" fmla="*/ 68942 h 230413"/>
              <a:gd name="connsiteX1" fmla="*/ 870857 w 4855028"/>
              <a:gd name="connsiteY1" fmla="*/ 221342 h 230413"/>
              <a:gd name="connsiteX2" fmla="*/ 2830285 w 4855028"/>
              <a:gd name="connsiteY2" fmla="*/ 14514 h 230413"/>
              <a:gd name="connsiteX3" fmla="*/ 4855028 w 4855028"/>
              <a:gd name="connsiteY3" fmla="*/ 134257 h 23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5028" h="230413">
                <a:moveTo>
                  <a:pt x="0" y="68942"/>
                </a:moveTo>
                <a:cubicBezTo>
                  <a:pt x="199571" y="149677"/>
                  <a:pt x="399143" y="230413"/>
                  <a:pt x="870857" y="221342"/>
                </a:cubicBezTo>
                <a:cubicBezTo>
                  <a:pt x="1342571" y="212271"/>
                  <a:pt x="2166257" y="29028"/>
                  <a:pt x="2830285" y="14514"/>
                </a:cubicBezTo>
                <a:cubicBezTo>
                  <a:pt x="3494313" y="0"/>
                  <a:pt x="4174670" y="67128"/>
                  <a:pt x="4855028" y="134257"/>
                </a:cubicBezTo>
              </a:path>
            </a:pathLst>
          </a:cu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자유형 148"/>
          <p:cNvSpPr/>
          <p:nvPr/>
        </p:nvSpPr>
        <p:spPr>
          <a:xfrm>
            <a:off x="2253343" y="2732314"/>
            <a:ext cx="3396343" cy="293915"/>
          </a:xfrm>
          <a:custGeom>
            <a:avLst/>
            <a:gdLst>
              <a:gd name="connsiteX0" fmla="*/ 0 w 3396343"/>
              <a:gd name="connsiteY0" fmla="*/ 0 h 293915"/>
              <a:gd name="connsiteX1" fmla="*/ 587828 w 3396343"/>
              <a:gd name="connsiteY1" fmla="*/ 293915 h 293915"/>
              <a:gd name="connsiteX2" fmla="*/ 3396343 w 3396343"/>
              <a:gd name="connsiteY2" fmla="*/ 174172 h 293915"/>
              <a:gd name="connsiteX3" fmla="*/ 3396343 w 3396343"/>
              <a:gd name="connsiteY3" fmla="*/ 174172 h 29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293915">
                <a:moveTo>
                  <a:pt x="0" y="0"/>
                </a:moveTo>
                <a:cubicBezTo>
                  <a:pt x="10885" y="132443"/>
                  <a:pt x="21771" y="264886"/>
                  <a:pt x="587828" y="293915"/>
                </a:cubicBezTo>
                <a:lnTo>
                  <a:pt x="3396343" y="174172"/>
                </a:lnTo>
                <a:lnTo>
                  <a:pt x="3396343" y="174172"/>
                </a:lnTo>
              </a:path>
            </a:pathLst>
          </a:cu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0" name="직선 화살표 연결선 89"/>
          <p:cNvCxnSpPr/>
          <p:nvPr/>
        </p:nvCxnSpPr>
        <p:spPr>
          <a:xfrm flipV="1">
            <a:off x="1115616" y="3068960"/>
            <a:ext cx="4644000" cy="684000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/>
          <p:cNvCxnSpPr/>
          <p:nvPr/>
        </p:nvCxnSpPr>
        <p:spPr>
          <a:xfrm flipV="1">
            <a:off x="971600" y="3068960"/>
            <a:ext cx="5004000" cy="1656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3456016" y="2977207"/>
            <a:ext cx="97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</a:t>
            </a:r>
            <a:r>
              <a:rPr lang="ko-KR" altLang="en-US" sz="14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400" dirty="0" smtClean="0">
                <a:solidFill>
                  <a:srgbClr val="002060"/>
                </a:solidFill>
              </a:rPr>
              <a:t>2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cxnSp>
        <p:nvCxnSpPr>
          <p:cNvPr id="91" name="직선 화살표 연결선 90"/>
          <p:cNvCxnSpPr/>
          <p:nvPr/>
        </p:nvCxnSpPr>
        <p:spPr>
          <a:xfrm flipV="1">
            <a:off x="2628176" y="3069104"/>
            <a:ext cx="3600000" cy="13680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hlinkClick r:id="rId9" action="ppaction://hlinkpres?slideindex=2&amp;slidetitle=유의사항"/>
          </p:cNvPr>
          <p:cNvSpPr txBox="1"/>
          <p:nvPr/>
        </p:nvSpPr>
        <p:spPr>
          <a:xfrm>
            <a:off x="1835696" y="6525376"/>
            <a:ext cx="136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</a:rPr>
              <a:t>MENU </a:t>
            </a:r>
            <a:r>
              <a:rPr lang="ko-KR" altLang="en-US" sz="1200" dirty="0" smtClean="0">
                <a:solidFill>
                  <a:srgbClr val="002060"/>
                </a:solidFill>
              </a:rPr>
              <a:t>돌아가기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60" name="TextBox 159">
            <a:hlinkClick r:id="rId13" action="ppaction://hlinkpres?slideindex=1&amp;slidetitle="/>
          </p:cNvPr>
          <p:cNvSpPr txBox="1"/>
          <p:nvPr/>
        </p:nvSpPr>
        <p:spPr>
          <a:xfrm>
            <a:off x="3095936" y="6525344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</a:rPr>
              <a:t>Slide </a:t>
            </a:r>
            <a:r>
              <a:rPr lang="ko-KR" altLang="en-US" sz="1200" dirty="0" smtClean="0">
                <a:solidFill>
                  <a:srgbClr val="002060"/>
                </a:solidFill>
              </a:rPr>
              <a:t>현황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48" name="TextBox 147">
            <a:hlinkClick r:id="rId52" action="ppaction://hlinkpres?slideindex=1&amp;slidetitle="/>
          </p:cNvPr>
          <p:cNvSpPr txBox="1"/>
          <p:nvPr/>
        </p:nvSpPr>
        <p:spPr>
          <a:xfrm>
            <a:off x="5153194" y="6525344"/>
            <a:ext cx="7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200" dirty="0" smtClean="0">
                <a:solidFill>
                  <a:srgbClr val="002060"/>
                </a:solidFill>
              </a:rPr>
              <a:t>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4" name="TextBox 133">
            <a:hlinkClick r:id="rId9" action="ppaction://hlinkpres?slideindex=5&amp;slidetitle=설명서"/>
          </p:cNvPr>
          <p:cNvSpPr txBox="1"/>
          <p:nvPr/>
        </p:nvSpPr>
        <p:spPr>
          <a:xfrm>
            <a:off x="3923928" y="6525344"/>
            <a:ext cx="6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설명서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grpSp>
        <p:nvGrpSpPr>
          <p:cNvPr id="169" name="그룹 168"/>
          <p:cNvGrpSpPr/>
          <p:nvPr/>
        </p:nvGrpSpPr>
        <p:grpSpPr>
          <a:xfrm>
            <a:off x="1631522" y="2509090"/>
            <a:ext cx="6055512" cy="288000"/>
            <a:chOff x="1756263" y="3107737"/>
            <a:chExt cx="7549873" cy="288000"/>
          </a:xfrm>
        </p:grpSpPr>
        <p:sp>
          <p:nvSpPr>
            <p:cNvPr id="165" name="자유형 164"/>
            <p:cNvSpPr/>
            <p:nvPr/>
          </p:nvSpPr>
          <p:spPr>
            <a:xfrm rot="268492">
              <a:off x="1756263" y="3107737"/>
              <a:ext cx="1032331" cy="288000"/>
            </a:xfrm>
            <a:custGeom>
              <a:avLst/>
              <a:gdLst>
                <a:gd name="connsiteX0" fmla="*/ 0 w 1937657"/>
                <a:gd name="connsiteY0" fmla="*/ 217714 h 312057"/>
                <a:gd name="connsiteX1" fmla="*/ 293914 w 1937657"/>
                <a:gd name="connsiteY1" fmla="*/ 304800 h 312057"/>
                <a:gd name="connsiteX2" fmla="*/ 1208314 w 1937657"/>
                <a:gd name="connsiteY2" fmla="*/ 174171 h 312057"/>
                <a:gd name="connsiteX3" fmla="*/ 1937657 w 1937657"/>
                <a:gd name="connsiteY3" fmla="*/ 0 h 31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7657" h="312057">
                  <a:moveTo>
                    <a:pt x="0" y="217714"/>
                  </a:moveTo>
                  <a:cubicBezTo>
                    <a:pt x="46264" y="264885"/>
                    <a:pt x="92528" y="312057"/>
                    <a:pt x="293914" y="304800"/>
                  </a:cubicBezTo>
                  <a:cubicBezTo>
                    <a:pt x="495300" y="297543"/>
                    <a:pt x="934357" y="224971"/>
                    <a:pt x="1208314" y="174171"/>
                  </a:cubicBezTo>
                  <a:cubicBezTo>
                    <a:pt x="1482271" y="123371"/>
                    <a:pt x="1709964" y="61685"/>
                    <a:pt x="1937657" y="0"/>
                  </a:cubicBezTo>
                </a:path>
              </a:pathLst>
            </a:custGeom>
            <a:ln w="1905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7" name="직선 연결선 166"/>
            <p:cNvCxnSpPr/>
            <p:nvPr/>
          </p:nvCxnSpPr>
          <p:spPr>
            <a:xfrm>
              <a:off x="2483765" y="3140968"/>
              <a:ext cx="6822371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직선 화살표 연결선 128"/>
          <p:cNvCxnSpPr/>
          <p:nvPr/>
        </p:nvCxnSpPr>
        <p:spPr>
          <a:xfrm flipV="1">
            <a:off x="5220072" y="2420888"/>
            <a:ext cx="0" cy="396000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2555776" y="5785519"/>
            <a:ext cx="130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39</a:t>
            </a:r>
            <a:r>
              <a:rPr lang="ko-KR" altLang="en-US" sz="1400" dirty="0" smtClean="0">
                <a:solidFill>
                  <a:srgbClr val="002060"/>
                </a:solidFill>
              </a:rPr>
              <a:t>개 구약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 rot="21054728">
            <a:off x="2577115" y="5587166"/>
            <a:ext cx="524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•••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62" name="TextBox 161">
            <a:hlinkClick r:id="rId53" action="ppaction://hlinkpres?slideindex=1&amp;slidetitle="/>
          </p:cNvPr>
          <p:cNvSpPr txBox="1"/>
          <p:nvPr/>
        </p:nvSpPr>
        <p:spPr>
          <a:xfrm>
            <a:off x="5796136" y="6525344"/>
            <a:ext cx="79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맛보기</a:t>
            </a:r>
            <a:r>
              <a:rPr lang="en-US" altLang="ko-KR" sz="1200" dirty="0" smtClean="0">
                <a:solidFill>
                  <a:srgbClr val="002060"/>
                </a:solidFill>
              </a:rPr>
              <a:t>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76" name="TextBox 175">
            <a:hlinkClick r:id="rId6" action="ppaction://hlinksldjump"/>
          </p:cNvPr>
          <p:cNvSpPr txBox="1"/>
          <p:nvPr/>
        </p:nvSpPr>
        <p:spPr>
          <a:xfrm>
            <a:off x="1331640" y="6536377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002060"/>
                </a:solidFill>
              </a:rPr>
              <a:t>처음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8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300"/>
                            </p:stCondLst>
                            <p:childTnLst>
                              <p:par>
                                <p:cTn id="5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3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800"/>
                            </p:stCondLst>
                            <p:childTnLst>
                              <p:par>
                                <p:cTn id="6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8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3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3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8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3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8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3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8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300"/>
                            </p:stCondLst>
                            <p:childTnLst>
                              <p:par>
                                <p:cTn id="1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300"/>
                            </p:stCondLst>
                            <p:childTnLst>
                              <p:par>
                                <p:cTn id="1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8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3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8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300"/>
                            </p:stCondLst>
                            <p:childTnLst>
                              <p:par>
                                <p:cTn id="1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800"/>
                            </p:stCondLst>
                            <p:childTnLst>
                              <p:par>
                                <p:cTn id="15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800"/>
                            </p:stCondLst>
                            <p:childTnLst>
                              <p:par>
                                <p:cTn id="1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300"/>
                            </p:stCondLst>
                            <p:childTnLst>
                              <p:par>
                                <p:cTn id="20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43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4800"/>
                            </p:stCondLst>
                            <p:childTnLst>
                              <p:par>
                                <p:cTn id="2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5300"/>
                            </p:stCondLst>
                            <p:childTnLst>
                              <p:par>
                                <p:cTn id="2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0300"/>
                            </p:stCondLst>
                            <p:childTnLst>
                              <p:par>
                                <p:cTn id="2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800"/>
                            </p:stCondLst>
                            <p:childTnLst>
                              <p:par>
                                <p:cTn id="2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300"/>
                            </p:stCondLst>
                            <p:childTnLst>
                              <p:par>
                                <p:cTn id="2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18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2300"/>
                            </p:stCondLst>
                            <p:childTnLst>
                              <p:par>
                                <p:cTn id="2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800"/>
                            </p:stCondLst>
                            <p:childTnLst>
                              <p:par>
                                <p:cTn id="2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300"/>
                            </p:stCondLst>
                            <p:childTnLst>
                              <p:par>
                                <p:cTn id="2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3800"/>
                            </p:stCondLst>
                            <p:childTnLst>
                              <p:par>
                                <p:cTn id="2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4300"/>
                            </p:stCondLst>
                            <p:childTnLst>
                              <p:par>
                                <p:cTn id="2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4800"/>
                            </p:stCondLst>
                            <p:childTnLst>
                              <p:par>
                                <p:cTn id="3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5300"/>
                            </p:stCondLst>
                            <p:childTnLst>
                              <p:par>
                                <p:cTn id="3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800"/>
                            </p:stCondLst>
                            <p:childTnLst>
                              <p:par>
                                <p:cTn id="3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6300"/>
                            </p:stCondLst>
                            <p:childTnLst>
                              <p:par>
                                <p:cTn id="3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6800"/>
                            </p:stCondLst>
                            <p:childTnLst>
                              <p:par>
                                <p:cTn id="3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47300"/>
                            </p:stCondLst>
                            <p:childTnLst>
                              <p:par>
                                <p:cTn id="3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7800"/>
                            </p:stCondLst>
                            <p:childTnLst>
                              <p:par>
                                <p:cTn id="3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8300"/>
                            </p:stCondLst>
                            <p:childTnLst>
                              <p:par>
                                <p:cTn id="34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1300"/>
                            </p:stCondLst>
                            <p:childTnLst>
                              <p:par>
                                <p:cTn id="3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1800"/>
                            </p:stCondLst>
                            <p:childTnLst>
                              <p:par>
                                <p:cTn id="37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6800"/>
                            </p:stCondLst>
                            <p:childTnLst>
                              <p:par>
                                <p:cTn id="3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7300"/>
                            </p:stCondLst>
                            <p:childTnLst>
                              <p:par>
                                <p:cTn id="3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7800"/>
                            </p:stCondLst>
                            <p:childTnLst>
                              <p:par>
                                <p:cTn id="3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8300"/>
                            </p:stCondLst>
                            <p:childTnLst>
                              <p:par>
                                <p:cTn id="4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8800"/>
                            </p:stCondLst>
                            <p:childTnLst>
                              <p:par>
                                <p:cTn id="4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9300"/>
                            </p:stCondLst>
                            <p:childTnLst>
                              <p:par>
                                <p:cTn id="4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59800"/>
                            </p:stCondLst>
                            <p:childTnLst>
                              <p:par>
                                <p:cTn id="4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0300"/>
                            </p:stCondLst>
                            <p:childTnLst>
                              <p:par>
                                <p:cTn id="4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60800"/>
                            </p:stCondLst>
                            <p:childTnLst>
                              <p:par>
                                <p:cTn id="4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61300"/>
                            </p:stCondLst>
                            <p:childTnLst>
                              <p:par>
                                <p:cTn id="4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61800"/>
                            </p:stCondLst>
                            <p:childTnLst>
                              <p:par>
                                <p:cTn id="4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62300"/>
                            </p:stCondLst>
                            <p:childTnLst>
                              <p:par>
                                <p:cTn id="4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62800"/>
                            </p:stCondLst>
                            <p:childTnLst>
                              <p:par>
                                <p:cTn id="4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63300"/>
                            </p:stCondLst>
                            <p:childTnLst>
                              <p:par>
                                <p:cTn id="4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63800"/>
                            </p:stCondLst>
                            <p:childTnLst>
                              <p:par>
                                <p:cTn id="4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64300"/>
                            </p:stCondLst>
                            <p:childTnLst>
                              <p:par>
                                <p:cTn id="4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64800"/>
                            </p:stCondLst>
                            <p:childTnLst>
                              <p:par>
                                <p:cTn id="48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7800"/>
                            </p:stCondLst>
                            <p:childTnLst>
                              <p:par>
                                <p:cTn id="4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8300"/>
                            </p:stCondLst>
                            <p:childTnLst>
                              <p:par>
                                <p:cTn id="5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13" grpId="0"/>
      <p:bldP spid="101" grpId="0"/>
      <p:bldP spid="102" grpId="0"/>
      <p:bldP spid="103" grpId="0"/>
      <p:bldP spid="105" grpId="0"/>
      <p:bldP spid="106" grpId="0"/>
      <p:bldP spid="108" grpId="0"/>
      <p:bldP spid="111" grpId="0"/>
      <p:bldP spid="112" grpId="0"/>
      <p:bldP spid="114" grpId="0"/>
      <p:bldP spid="115" grpId="0"/>
      <p:bldP spid="117" grpId="0"/>
      <p:bldP spid="118" grpId="0"/>
      <p:bldP spid="119" grpId="0"/>
      <p:bldP spid="120" grpId="0"/>
      <p:bldP spid="121" grpId="0"/>
      <p:bldP spid="113" grpId="0"/>
      <p:bldP spid="128" grpId="0" animBg="1"/>
      <p:bldP spid="126" grpId="0"/>
      <p:bldP spid="93" grpId="0"/>
      <p:bldP spid="95" grpId="0" animBg="1"/>
      <p:bldP spid="137" grpId="0" animBg="1"/>
      <p:bldP spid="139" grpId="0" animBg="1"/>
      <p:bldP spid="140" grpId="0"/>
      <p:bldP spid="125" grpId="0"/>
      <p:bldP spid="133" grpId="0"/>
      <p:bldP spid="145" grpId="0" animBg="1"/>
      <p:bldP spid="107" grpId="0"/>
      <p:bldP spid="116" grpId="0"/>
      <p:bldP spid="123" grpId="0"/>
      <p:bldP spid="124" grpId="0"/>
      <p:bldP spid="151" grpId="0"/>
      <p:bldP spid="157" grpId="0" animBg="1"/>
      <p:bldP spid="156" grpId="0" animBg="1"/>
      <p:bldP spid="153" grpId="0" animBg="1"/>
      <p:bldP spid="149" grpId="0" animBg="1"/>
      <p:bldP spid="155" grpId="0"/>
      <p:bldP spid="161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직선 연결선 74"/>
          <p:cNvCxnSpPr/>
          <p:nvPr/>
        </p:nvCxnSpPr>
        <p:spPr>
          <a:xfrm>
            <a:off x="696396" y="6000768"/>
            <a:ext cx="6876000" cy="714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696396" y="2357430"/>
            <a:ext cx="6876000" cy="714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2160240" cy="684000"/>
          </a:xfrm>
        </p:spPr>
        <p:txBody>
          <a:bodyPr>
            <a:noAutofit/>
          </a:bodyPr>
          <a:lstStyle/>
          <a:p>
            <a:r>
              <a:rPr lang="ko-KR" altLang="en-US" sz="2000" smtClean="0">
                <a:solidFill>
                  <a:srgbClr val="002060"/>
                </a:solidFill>
              </a:rPr>
              <a:t>제작</a:t>
            </a:r>
            <a:r>
              <a:rPr lang="en-US" altLang="ko-KR" sz="2000" smtClean="0">
                <a:solidFill>
                  <a:srgbClr val="002060"/>
                </a:solidFill>
              </a:rPr>
              <a:t> </a:t>
            </a:r>
            <a:r>
              <a:rPr lang="ko-KR" altLang="en-US" sz="2000" smtClean="0">
                <a:solidFill>
                  <a:srgbClr val="002060"/>
                </a:solidFill>
              </a:rPr>
              <a:t>진척 상황</a:t>
            </a:r>
            <a:endParaRPr lang="ko-KR" altLang="en-US" sz="1050">
              <a:solidFill>
                <a:srgbClr val="002060"/>
              </a:solidFill>
            </a:endParaRPr>
          </a:p>
        </p:txBody>
      </p:sp>
      <p:sp>
        <p:nvSpPr>
          <p:cNvPr id="7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2928926" y="285728"/>
            <a:ext cx="15840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구약 </a:t>
            </a:r>
            <a:r>
              <a:rPr kumimoji="0" lang="ko-KR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가기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hlinkClick r:id="rId4" action="ppaction://hlinkpres?slideindex=1&amp;slidetitle="/>
          </p:cNvPr>
          <p:cNvSpPr txBox="1"/>
          <p:nvPr/>
        </p:nvSpPr>
        <p:spPr>
          <a:xfrm>
            <a:off x="4601705" y="500388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ko-KR" altLang="en-US" smtClean="0">
                <a:solidFill>
                  <a:schemeClr val="bg2">
                    <a:lumMod val="10000"/>
                  </a:schemeClr>
                </a:solidFill>
              </a:rPr>
              <a:t>제작 중</a:t>
            </a:r>
            <a:r>
              <a:rPr lang="en-US" altLang="ko-KR" smtClean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1285853" y="6500834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solidFill>
                  <a:schemeClr val="bg1"/>
                </a:solidFill>
              </a:rPr>
              <a:t>처음</a:t>
            </a:r>
            <a:endParaRPr lang="ko-KR" altLang="en-US" sz="1200">
              <a:solidFill>
                <a:schemeClr val="bg1"/>
              </a:solidFill>
            </a:endParaRPr>
          </a:p>
        </p:txBody>
      </p:sp>
      <p:pic>
        <p:nvPicPr>
          <p:cNvPr id="21" name="그림 20" descr="00000-00000-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6249" y="-27384"/>
            <a:ext cx="9226963" cy="691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873240"/>
            <a:ext cx="1800200" cy="47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solidFill>
                  <a:srgbClr val="002060"/>
                </a:solidFill>
              </a:rPr>
              <a:t>구약</a:t>
            </a:r>
            <a:endParaRPr lang="en-US" altLang="ko-KR" sz="1600" smtClean="0">
              <a:solidFill>
                <a:srgbClr val="002060"/>
              </a:solidFill>
            </a:endParaRPr>
          </a:p>
          <a:p>
            <a:r>
              <a:rPr lang="ko-KR" altLang="en-US" sz="1100" smtClean="0">
                <a:solidFill>
                  <a:srgbClr val="0070C0"/>
                </a:solidFill>
              </a:rPr>
              <a:t> </a:t>
            </a:r>
            <a:r>
              <a:rPr lang="en-US" altLang="ko-KR" sz="1100" smtClean="0">
                <a:solidFill>
                  <a:srgbClr val="0070C0"/>
                </a:solidFill>
              </a:rPr>
              <a:t>•2010.10.1 </a:t>
            </a:r>
            <a:r>
              <a:rPr lang="ko-KR" altLang="en-US" sz="1100" smtClean="0">
                <a:solidFill>
                  <a:srgbClr val="0070C0"/>
                </a:solidFill>
              </a:rPr>
              <a:t>시작   </a:t>
            </a:r>
            <a:endParaRPr lang="en-US" altLang="ko-KR" sz="1100" smtClean="0">
              <a:solidFill>
                <a:srgbClr val="0070C0"/>
              </a:solidFill>
            </a:endParaRPr>
          </a:p>
          <a:p>
            <a:r>
              <a:rPr lang="en-US" altLang="ko-KR" sz="1200" smtClean="0">
                <a:solidFill>
                  <a:srgbClr val="C00000"/>
                </a:solidFill>
              </a:rPr>
              <a:t> 38.1% </a:t>
            </a:r>
            <a:r>
              <a:rPr lang="en-US" altLang="ko-KR" sz="1200" smtClean="0"/>
              <a:t>2011</a:t>
            </a:r>
            <a:r>
              <a:rPr lang="en-US" altLang="ko-KR" sz="1200" smtClean="0">
                <a:solidFill>
                  <a:srgbClr val="C00000"/>
                </a:solidFill>
              </a:rPr>
              <a:t>.</a:t>
            </a:r>
            <a:r>
              <a:rPr lang="en-US" altLang="ko-KR" sz="1200" smtClean="0"/>
              <a:t>2.06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41.9%</a:t>
            </a:r>
            <a:r>
              <a:rPr lang="en-US" altLang="ko-KR" sz="1200" smtClean="0"/>
              <a:t> 2.13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45.6% </a:t>
            </a:r>
            <a:r>
              <a:rPr lang="en-US" altLang="ko-KR" sz="1200" smtClean="0"/>
              <a:t>2.20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FF0000"/>
                </a:solidFill>
              </a:rPr>
              <a:t> 49.1% </a:t>
            </a:r>
            <a:r>
              <a:rPr lang="en-US" altLang="ko-KR" sz="1200" smtClean="0"/>
              <a:t>2.27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53.2%</a:t>
            </a:r>
            <a:r>
              <a:rPr lang="en-US" altLang="ko-KR" sz="1200" smtClean="0"/>
              <a:t> 3.06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ko-KR" altLang="en-US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56.2% </a:t>
            </a:r>
            <a:r>
              <a:rPr lang="en-US" altLang="ko-KR" sz="1200" smtClean="0"/>
              <a:t>3.11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FF33CC"/>
                </a:solidFill>
              </a:rPr>
              <a:t> 57.1% </a:t>
            </a:r>
            <a:r>
              <a:rPr lang="en-US" altLang="ko-KR" sz="1200" smtClean="0"/>
              <a:t>3.13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ko-KR" altLang="en-US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60.1%</a:t>
            </a:r>
            <a:r>
              <a:rPr lang="en-US" altLang="ko-KR" sz="1200" smtClean="0"/>
              <a:t> 3.15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68.2% </a:t>
            </a:r>
            <a:r>
              <a:rPr lang="en-US" altLang="ko-KR" sz="1200" smtClean="0"/>
              <a:t>3.19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FF0000"/>
                </a:solidFill>
              </a:rPr>
              <a:t> 70.1% </a:t>
            </a:r>
            <a:r>
              <a:rPr lang="en-US" altLang="ko-KR" sz="1200" smtClean="0"/>
              <a:t>3.21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FF0000"/>
                </a:solidFill>
              </a:rPr>
              <a:t> 71.9% </a:t>
            </a:r>
            <a:r>
              <a:rPr lang="en-US" altLang="ko-KR" sz="1200" smtClean="0"/>
              <a:t>3.22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FF0000"/>
                </a:solidFill>
              </a:rPr>
              <a:t> 76.0%</a:t>
            </a:r>
            <a:r>
              <a:rPr lang="en-US" altLang="ko-KR" sz="1200" smtClean="0">
                <a:solidFill>
                  <a:srgbClr val="7030A0"/>
                </a:solidFill>
              </a:rPr>
              <a:t> </a:t>
            </a:r>
            <a:r>
              <a:rPr lang="en-US" altLang="ko-KR" sz="1200" smtClean="0"/>
              <a:t>3.26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FF0000"/>
                </a:solidFill>
              </a:rPr>
              <a:t> 78.8% </a:t>
            </a:r>
            <a:r>
              <a:rPr lang="en-US" altLang="ko-KR" sz="1200" smtClean="0"/>
              <a:t>3.28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ko-KR" altLang="en-US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85.8% </a:t>
            </a:r>
            <a:r>
              <a:rPr lang="en-US" altLang="ko-KR" sz="1200" smtClean="0"/>
              <a:t>4.11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FF0000"/>
                </a:solidFill>
              </a:rPr>
              <a:t> 95.3% </a:t>
            </a:r>
            <a:r>
              <a:rPr lang="en-US" altLang="ko-KR" sz="1200" smtClean="0"/>
              <a:t>4;24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FF0000"/>
                </a:solidFill>
              </a:rPr>
              <a:t> 96.9% </a:t>
            </a:r>
            <a:r>
              <a:rPr lang="en-US" altLang="ko-KR" sz="1200" smtClean="0"/>
              <a:t>4.28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97.5% </a:t>
            </a:r>
            <a:r>
              <a:rPr lang="en-US" altLang="ko-KR" sz="1200" smtClean="0"/>
              <a:t>4.29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98.3%</a:t>
            </a:r>
            <a:r>
              <a:rPr lang="en-US" altLang="ko-KR" sz="1200" smtClean="0"/>
              <a:t> 5.02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FF0000"/>
                </a:solidFill>
              </a:rPr>
              <a:t> 100%</a:t>
            </a:r>
            <a:r>
              <a:rPr lang="en-US" altLang="ko-KR" sz="1000" smtClean="0"/>
              <a:t> </a:t>
            </a:r>
            <a:r>
              <a:rPr lang="en-US" altLang="ko-KR" sz="800" smtClean="0"/>
              <a:t> </a:t>
            </a:r>
            <a:r>
              <a:rPr lang="en-US" altLang="ko-KR" sz="1200" smtClean="0"/>
              <a:t>5.06 </a:t>
            </a:r>
            <a:r>
              <a:rPr lang="ko-KR" altLang="en-US" sz="1200" smtClean="0"/>
              <a:t>현</a:t>
            </a:r>
            <a:endParaRPr lang="en-US" altLang="ko-KR" sz="1200" smtClean="0"/>
          </a:p>
          <a:p>
            <a:r>
              <a:rPr lang="en-US" altLang="ko-KR" sz="1200" smtClean="0">
                <a:solidFill>
                  <a:srgbClr val="002060"/>
                </a:solidFill>
              </a:rPr>
              <a:t>•5.7-6.30</a:t>
            </a:r>
          </a:p>
          <a:p>
            <a:r>
              <a:rPr lang="en-US" altLang="ko-KR" sz="1200" smtClean="0">
                <a:solidFill>
                  <a:srgbClr val="002060"/>
                </a:solidFill>
              </a:rPr>
              <a:t> </a:t>
            </a:r>
            <a:r>
              <a:rPr lang="ko-KR" altLang="en-US" sz="1200" smtClean="0">
                <a:solidFill>
                  <a:srgbClr val="002060"/>
                </a:solidFill>
              </a:rPr>
              <a:t>수정 보완</a:t>
            </a:r>
            <a:endParaRPr lang="en-US" altLang="ko-KR" sz="1200" smtClean="0">
              <a:solidFill>
                <a:srgbClr val="002060"/>
              </a:solidFill>
            </a:endParaRPr>
          </a:p>
          <a:p>
            <a:r>
              <a:rPr lang="en-US" altLang="ko-KR" sz="1200" smtClean="0">
                <a:solidFill>
                  <a:srgbClr val="002060"/>
                </a:solidFill>
              </a:rPr>
              <a:t>•2012.7.17-</a:t>
            </a:r>
          </a:p>
          <a:p>
            <a:r>
              <a:rPr lang="en-US" altLang="ko-KR" sz="1200" smtClean="0">
                <a:solidFill>
                  <a:srgbClr val="002060"/>
                </a:solidFill>
              </a:rPr>
              <a:t> 2</a:t>
            </a:r>
            <a:r>
              <a:rPr lang="ko-KR" altLang="en-US" sz="1200" smtClean="0">
                <a:solidFill>
                  <a:srgbClr val="002060"/>
                </a:solidFill>
              </a:rPr>
              <a:t>차 수정 보완</a:t>
            </a:r>
            <a:r>
              <a:rPr lang="en-US" altLang="ko-KR" sz="1200" smtClean="0">
                <a:solidFill>
                  <a:srgbClr val="002060"/>
                </a:solidFill>
              </a:rPr>
              <a:t> </a:t>
            </a:r>
            <a:endParaRPr lang="ko-KR" altLang="en-US" sz="1200" smtClean="0">
              <a:solidFill>
                <a:srgbClr val="002060"/>
              </a:solidFill>
            </a:endParaRPr>
          </a:p>
          <a:p>
            <a:r>
              <a:rPr lang="en-US" altLang="ko-KR" sz="1200" smtClean="0">
                <a:solidFill>
                  <a:srgbClr val="002060"/>
                </a:solidFill>
              </a:rPr>
              <a:t> </a:t>
            </a:r>
            <a:endParaRPr lang="ko-KR" altLang="en-US" sz="1200">
              <a:solidFill>
                <a:srgbClr val="002060"/>
              </a:solidFill>
            </a:endParaRPr>
          </a:p>
        </p:txBody>
      </p:sp>
      <p:sp>
        <p:nvSpPr>
          <p:cNvPr id="15" name="자유형 14"/>
          <p:cNvSpPr/>
          <p:nvPr/>
        </p:nvSpPr>
        <p:spPr>
          <a:xfrm flipH="1">
            <a:off x="6372368" y="2996952"/>
            <a:ext cx="1512000" cy="2124000"/>
          </a:xfrm>
          <a:custGeom>
            <a:avLst/>
            <a:gdLst>
              <a:gd name="connsiteX0" fmla="*/ 1075459 w 5115791"/>
              <a:gd name="connsiteY0" fmla="*/ 576695 h 6605154"/>
              <a:gd name="connsiteX1" fmla="*/ 826077 w 5115791"/>
              <a:gd name="connsiteY1" fmla="*/ 1023504 h 6605154"/>
              <a:gd name="connsiteX2" fmla="*/ 358486 w 5115791"/>
              <a:gd name="connsiteY2" fmla="*/ 1605395 h 6605154"/>
              <a:gd name="connsiteX3" fmla="*/ 327313 w 5115791"/>
              <a:gd name="connsiteY3" fmla="*/ 1865167 h 6605154"/>
              <a:gd name="connsiteX4" fmla="*/ 213013 w 5115791"/>
              <a:gd name="connsiteY4" fmla="*/ 2062595 h 6605154"/>
              <a:gd name="connsiteX5" fmla="*/ 46759 w 5115791"/>
              <a:gd name="connsiteY5" fmla="*/ 2966604 h 6605154"/>
              <a:gd name="connsiteX6" fmla="*/ 5195 w 5115791"/>
              <a:gd name="connsiteY6" fmla="*/ 3247158 h 6605154"/>
              <a:gd name="connsiteX7" fmla="*/ 15586 w 5115791"/>
              <a:gd name="connsiteY7" fmla="*/ 4151167 h 6605154"/>
              <a:gd name="connsiteX8" fmla="*/ 77931 w 5115791"/>
              <a:gd name="connsiteY8" fmla="*/ 4234295 h 6605154"/>
              <a:gd name="connsiteX9" fmla="*/ 233795 w 5115791"/>
              <a:gd name="connsiteY9" fmla="*/ 4400549 h 6605154"/>
              <a:gd name="connsiteX10" fmla="*/ 213013 w 5115791"/>
              <a:gd name="connsiteY10" fmla="*/ 4556413 h 6605154"/>
              <a:gd name="connsiteX11" fmla="*/ 171449 w 5115791"/>
              <a:gd name="connsiteY11" fmla="*/ 4930485 h 6605154"/>
              <a:gd name="connsiteX12" fmla="*/ 285749 w 5115791"/>
              <a:gd name="connsiteY12" fmla="*/ 5429249 h 6605154"/>
              <a:gd name="connsiteX13" fmla="*/ 389659 w 5115791"/>
              <a:gd name="connsiteY13" fmla="*/ 5522767 h 6605154"/>
              <a:gd name="connsiteX14" fmla="*/ 680604 w 5115791"/>
              <a:gd name="connsiteY14" fmla="*/ 5346122 h 6605154"/>
              <a:gd name="connsiteX15" fmla="*/ 805295 w 5115791"/>
              <a:gd name="connsiteY15" fmla="*/ 5585113 h 6605154"/>
              <a:gd name="connsiteX16" fmla="*/ 1189759 w 5115791"/>
              <a:gd name="connsiteY16" fmla="*/ 5886449 h 6605154"/>
              <a:gd name="connsiteX17" fmla="*/ 607868 w 5115791"/>
              <a:gd name="connsiteY17" fmla="*/ 6073485 h 6605154"/>
              <a:gd name="connsiteX18" fmla="*/ 1096240 w 5115791"/>
              <a:gd name="connsiteY18" fmla="*/ 6135831 h 6605154"/>
              <a:gd name="connsiteX19" fmla="*/ 898813 w 5115791"/>
              <a:gd name="connsiteY19" fmla="*/ 6198176 h 6605154"/>
              <a:gd name="connsiteX20" fmla="*/ 753340 w 5115791"/>
              <a:gd name="connsiteY20" fmla="*/ 6343649 h 6605154"/>
              <a:gd name="connsiteX21" fmla="*/ 1304059 w 5115791"/>
              <a:gd name="connsiteY21" fmla="*/ 6416385 h 6605154"/>
              <a:gd name="connsiteX22" fmla="*/ 1428749 w 5115791"/>
              <a:gd name="connsiteY22" fmla="*/ 6343649 h 6605154"/>
              <a:gd name="connsiteX23" fmla="*/ 1376795 w 5115791"/>
              <a:gd name="connsiteY23" fmla="*/ 6426776 h 6605154"/>
              <a:gd name="connsiteX24" fmla="*/ 2218459 w 5115791"/>
              <a:gd name="connsiteY24" fmla="*/ 6489122 h 6605154"/>
              <a:gd name="connsiteX25" fmla="*/ 2634095 w 5115791"/>
              <a:gd name="connsiteY25" fmla="*/ 6333258 h 6605154"/>
              <a:gd name="connsiteX26" fmla="*/ 2405495 w 5115791"/>
              <a:gd name="connsiteY26" fmla="*/ 6457949 h 6605154"/>
              <a:gd name="connsiteX27" fmla="*/ 2904259 w 5115791"/>
              <a:gd name="connsiteY27" fmla="*/ 6520295 h 6605154"/>
              <a:gd name="connsiteX28" fmla="*/ 3070513 w 5115791"/>
              <a:gd name="connsiteY28" fmla="*/ 6520295 h 6605154"/>
              <a:gd name="connsiteX29" fmla="*/ 3257549 w 5115791"/>
              <a:gd name="connsiteY29" fmla="*/ 6499513 h 6605154"/>
              <a:gd name="connsiteX30" fmla="*/ 3496540 w 5115791"/>
              <a:gd name="connsiteY30" fmla="*/ 6603422 h 6605154"/>
              <a:gd name="connsiteX31" fmla="*/ 3569277 w 5115791"/>
              <a:gd name="connsiteY31" fmla="*/ 6509904 h 6605154"/>
              <a:gd name="connsiteX32" fmla="*/ 3829049 w 5115791"/>
              <a:gd name="connsiteY32" fmla="*/ 6541076 h 6605154"/>
              <a:gd name="connsiteX33" fmla="*/ 3849831 w 5115791"/>
              <a:gd name="connsiteY33" fmla="*/ 6457949 h 6605154"/>
              <a:gd name="connsiteX34" fmla="*/ 4462895 w 5115791"/>
              <a:gd name="connsiteY34" fmla="*/ 6593031 h 6605154"/>
              <a:gd name="connsiteX35" fmla="*/ 4826577 w 5115791"/>
              <a:gd name="connsiteY35" fmla="*/ 6520295 h 6605154"/>
              <a:gd name="connsiteX36" fmla="*/ 5075959 w 5115791"/>
              <a:gd name="connsiteY36" fmla="*/ 6395604 h 6605154"/>
              <a:gd name="connsiteX37" fmla="*/ 5065568 w 5115791"/>
              <a:gd name="connsiteY37" fmla="*/ 6270913 h 6605154"/>
              <a:gd name="connsiteX38" fmla="*/ 4878531 w 5115791"/>
              <a:gd name="connsiteY38" fmla="*/ 6167004 h 6605154"/>
              <a:gd name="connsiteX39" fmla="*/ 4338204 w 5115791"/>
              <a:gd name="connsiteY39" fmla="*/ 5928013 h 6605154"/>
              <a:gd name="connsiteX40" fmla="*/ 4047259 w 5115791"/>
              <a:gd name="connsiteY40" fmla="*/ 5751367 h 6605154"/>
              <a:gd name="connsiteX41" fmla="*/ 3818659 w 5115791"/>
              <a:gd name="connsiteY41" fmla="*/ 5595504 h 6605154"/>
              <a:gd name="connsiteX42" fmla="*/ 3829049 w 5115791"/>
              <a:gd name="connsiteY42" fmla="*/ 5595504 h 6605154"/>
              <a:gd name="connsiteX43" fmla="*/ 4047259 w 5115791"/>
              <a:gd name="connsiteY43" fmla="*/ 5647458 h 6605154"/>
              <a:gd name="connsiteX44" fmla="*/ 4151168 w 5115791"/>
              <a:gd name="connsiteY44" fmla="*/ 5553940 h 6605154"/>
              <a:gd name="connsiteX45" fmla="*/ 4068040 w 5115791"/>
              <a:gd name="connsiteY45" fmla="*/ 5481204 h 6605154"/>
              <a:gd name="connsiteX46" fmla="*/ 3901786 w 5115791"/>
              <a:gd name="connsiteY46" fmla="*/ 5377295 h 6605154"/>
              <a:gd name="connsiteX47" fmla="*/ 3901786 w 5115791"/>
              <a:gd name="connsiteY47" fmla="*/ 5335731 h 6605154"/>
              <a:gd name="connsiteX48" fmla="*/ 4078431 w 5115791"/>
              <a:gd name="connsiteY48" fmla="*/ 5211040 h 6605154"/>
              <a:gd name="connsiteX49" fmla="*/ 4068040 w 5115791"/>
              <a:gd name="connsiteY49" fmla="*/ 5179867 h 6605154"/>
              <a:gd name="connsiteX50" fmla="*/ 4410940 w 5115791"/>
              <a:gd name="connsiteY50" fmla="*/ 4608367 h 6605154"/>
              <a:gd name="connsiteX51" fmla="*/ 4390159 w 5115791"/>
              <a:gd name="connsiteY51" fmla="*/ 4639540 h 6605154"/>
              <a:gd name="connsiteX52" fmla="*/ 4327813 w 5115791"/>
              <a:gd name="connsiteY52" fmla="*/ 4431722 h 6605154"/>
              <a:gd name="connsiteX53" fmla="*/ 4442113 w 5115791"/>
              <a:gd name="connsiteY53" fmla="*/ 3964131 h 6605154"/>
              <a:gd name="connsiteX54" fmla="*/ 4400549 w 5115791"/>
              <a:gd name="connsiteY54" fmla="*/ 3881004 h 6605154"/>
              <a:gd name="connsiteX55" fmla="*/ 4234295 w 5115791"/>
              <a:gd name="connsiteY55" fmla="*/ 3454976 h 6605154"/>
              <a:gd name="connsiteX56" fmla="*/ 3808268 w 5115791"/>
              <a:gd name="connsiteY56" fmla="*/ 2654876 h 6605154"/>
              <a:gd name="connsiteX57" fmla="*/ 3714749 w 5115791"/>
              <a:gd name="connsiteY57" fmla="*/ 2550967 h 6605154"/>
              <a:gd name="connsiteX58" fmla="*/ 3517322 w 5115791"/>
              <a:gd name="connsiteY58" fmla="*/ 2467840 h 6605154"/>
              <a:gd name="connsiteX59" fmla="*/ 3579668 w 5115791"/>
              <a:gd name="connsiteY59" fmla="*/ 2332758 h 6605154"/>
              <a:gd name="connsiteX60" fmla="*/ 3392631 w 5115791"/>
              <a:gd name="connsiteY60" fmla="*/ 2062595 h 6605154"/>
              <a:gd name="connsiteX61" fmla="*/ 3039340 w 5115791"/>
              <a:gd name="connsiteY61" fmla="*/ 1927513 h 6605154"/>
              <a:gd name="connsiteX62" fmla="*/ 2779568 w 5115791"/>
              <a:gd name="connsiteY62" fmla="*/ 1698913 h 6605154"/>
              <a:gd name="connsiteX63" fmla="*/ 2499013 w 5115791"/>
              <a:gd name="connsiteY63" fmla="*/ 1584613 h 6605154"/>
              <a:gd name="connsiteX64" fmla="*/ 2363931 w 5115791"/>
              <a:gd name="connsiteY64" fmla="*/ 1387185 h 6605154"/>
              <a:gd name="connsiteX65" fmla="*/ 2343149 w 5115791"/>
              <a:gd name="connsiteY65" fmla="*/ 1272885 h 6605154"/>
              <a:gd name="connsiteX66" fmla="*/ 2343149 w 5115791"/>
              <a:gd name="connsiteY66" fmla="*/ 1179367 h 6605154"/>
              <a:gd name="connsiteX67" fmla="*/ 2322368 w 5115791"/>
              <a:gd name="connsiteY67" fmla="*/ 1065067 h 6605154"/>
              <a:gd name="connsiteX68" fmla="*/ 2405495 w 5115791"/>
              <a:gd name="connsiteY68" fmla="*/ 961158 h 6605154"/>
              <a:gd name="connsiteX69" fmla="*/ 2291195 w 5115791"/>
              <a:gd name="connsiteY69" fmla="*/ 805295 h 6605154"/>
              <a:gd name="connsiteX70" fmla="*/ 2311977 w 5115791"/>
              <a:gd name="connsiteY70" fmla="*/ 711776 h 6605154"/>
              <a:gd name="connsiteX71" fmla="*/ 2249631 w 5115791"/>
              <a:gd name="connsiteY71" fmla="*/ 431222 h 6605154"/>
              <a:gd name="connsiteX72" fmla="*/ 2353540 w 5115791"/>
              <a:gd name="connsiteY72" fmla="*/ 254576 h 6605154"/>
              <a:gd name="connsiteX73" fmla="*/ 2249631 w 5115791"/>
              <a:gd name="connsiteY73" fmla="*/ 213013 h 6605154"/>
              <a:gd name="connsiteX74" fmla="*/ 2145722 w 5115791"/>
              <a:gd name="connsiteY74" fmla="*/ 119495 h 6605154"/>
              <a:gd name="connsiteX75" fmla="*/ 2083377 w 5115791"/>
              <a:gd name="connsiteY75" fmla="*/ 46758 h 6605154"/>
              <a:gd name="connsiteX76" fmla="*/ 1948295 w 5115791"/>
              <a:gd name="connsiteY76" fmla="*/ 5195 h 6605154"/>
              <a:gd name="connsiteX77" fmla="*/ 1511877 w 5115791"/>
              <a:gd name="connsiteY77" fmla="*/ 77931 h 6605154"/>
              <a:gd name="connsiteX78" fmla="*/ 1158586 w 5115791"/>
              <a:gd name="connsiteY78" fmla="*/ 306531 h 6605154"/>
              <a:gd name="connsiteX79" fmla="*/ 1075459 w 5115791"/>
              <a:gd name="connsiteY79" fmla="*/ 576695 h 660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115791" h="6605154">
                <a:moveTo>
                  <a:pt x="1075459" y="576695"/>
                </a:moveTo>
                <a:cubicBezTo>
                  <a:pt x="1020041" y="696190"/>
                  <a:pt x="945573" y="852054"/>
                  <a:pt x="826077" y="1023504"/>
                </a:cubicBezTo>
                <a:cubicBezTo>
                  <a:pt x="706582" y="1194954"/>
                  <a:pt x="441613" y="1465118"/>
                  <a:pt x="358486" y="1605395"/>
                </a:cubicBezTo>
                <a:cubicBezTo>
                  <a:pt x="275359" y="1745672"/>
                  <a:pt x="351558" y="1788967"/>
                  <a:pt x="327313" y="1865167"/>
                </a:cubicBezTo>
                <a:cubicBezTo>
                  <a:pt x="303068" y="1941367"/>
                  <a:pt x="259772" y="1879022"/>
                  <a:pt x="213013" y="2062595"/>
                </a:cubicBezTo>
                <a:cubicBezTo>
                  <a:pt x="166254" y="2246168"/>
                  <a:pt x="81395" y="2769177"/>
                  <a:pt x="46759" y="2966604"/>
                </a:cubicBezTo>
                <a:cubicBezTo>
                  <a:pt x="12123" y="3164031"/>
                  <a:pt x="10390" y="3049731"/>
                  <a:pt x="5195" y="3247158"/>
                </a:cubicBezTo>
                <a:cubicBezTo>
                  <a:pt x="0" y="3444585"/>
                  <a:pt x="3463" y="3986644"/>
                  <a:pt x="15586" y="4151167"/>
                </a:cubicBezTo>
                <a:cubicBezTo>
                  <a:pt x="27709" y="4315690"/>
                  <a:pt x="41563" y="4192731"/>
                  <a:pt x="77931" y="4234295"/>
                </a:cubicBezTo>
                <a:cubicBezTo>
                  <a:pt x="114299" y="4275859"/>
                  <a:pt x="211281" y="4346863"/>
                  <a:pt x="233795" y="4400549"/>
                </a:cubicBezTo>
                <a:cubicBezTo>
                  <a:pt x="256309" y="4454235"/>
                  <a:pt x="223404" y="4468090"/>
                  <a:pt x="213013" y="4556413"/>
                </a:cubicBezTo>
                <a:cubicBezTo>
                  <a:pt x="202622" y="4644736"/>
                  <a:pt x="159326" y="4785012"/>
                  <a:pt x="171449" y="4930485"/>
                </a:cubicBezTo>
                <a:cubicBezTo>
                  <a:pt x="183572" y="5075958"/>
                  <a:pt x="249381" y="5330535"/>
                  <a:pt x="285749" y="5429249"/>
                </a:cubicBezTo>
                <a:cubicBezTo>
                  <a:pt x="322117" y="5527963"/>
                  <a:pt x="323850" y="5536622"/>
                  <a:pt x="389659" y="5522767"/>
                </a:cubicBezTo>
                <a:cubicBezTo>
                  <a:pt x="455468" y="5508913"/>
                  <a:pt x="611331" y="5335731"/>
                  <a:pt x="680604" y="5346122"/>
                </a:cubicBezTo>
                <a:cubicBezTo>
                  <a:pt x="749877" y="5356513"/>
                  <a:pt x="720436" y="5495059"/>
                  <a:pt x="805295" y="5585113"/>
                </a:cubicBezTo>
                <a:cubicBezTo>
                  <a:pt x="890154" y="5675167"/>
                  <a:pt x="1222663" y="5805054"/>
                  <a:pt x="1189759" y="5886449"/>
                </a:cubicBezTo>
                <a:cubicBezTo>
                  <a:pt x="1156855" y="5967844"/>
                  <a:pt x="623454" y="6031921"/>
                  <a:pt x="607868" y="6073485"/>
                </a:cubicBezTo>
                <a:cubicBezTo>
                  <a:pt x="592282" y="6115049"/>
                  <a:pt x="1047749" y="6115049"/>
                  <a:pt x="1096240" y="6135831"/>
                </a:cubicBezTo>
                <a:cubicBezTo>
                  <a:pt x="1144731" y="6156613"/>
                  <a:pt x="955963" y="6163540"/>
                  <a:pt x="898813" y="6198176"/>
                </a:cubicBezTo>
                <a:cubicBezTo>
                  <a:pt x="841663" y="6232812"/>
                  <a:pt x="685799" y="6307281"/>
                  <a:pt x="753340" y="6343649"/>
                </a:cubicBezTo>
                <a:cubicBezTo>
                  <a:pt x="820881" y="6380017"/>
                  <a:pt x="1191491" y="6416385"/>
                  <a:pt x="1304059" y="6416385"/>
                </a:cubicBezTo>
                <a:cubicBezTo>
                  <a:pt x="1416627" y="6416385"/>
                  <a:pt x="1416626" y="6341917"/>
                  <a:pt x="1428749" y="6343649"/>
                </a:cubicBezTo>
                <a:cubicBezTo>
                  <a:pt x="1440872" y="6345381"/>
                  <a:pt x="1245177" y="6402531"/>
                  <a:pt x="1376795" y="6426776"/>
                </a:cubicBezTo>
                <a:cubicBezTo>
                  <a:pt x="1508413" y="6451021"/>
                  <a:pt x="2008909" y="6504708"/>
                  <a:pt x="2218459" y="6489122"/>
                </a:cubicBezTo>
                <a:cubicBezTo>
                  <a:pt x="2428009" y="6473536"/>
                  <a:pt x="2602922" y="6338454"/>
                  <a:pt x="2634095" y="6333258"/>
                </a:cubicBezTo>
                <a:cubicBezTo>
                  <a:pt x="2665268" y="6328062"/>
                  <a:pt x="2360468" y="6426776"/>
                  <a:pt x="2405495" y="6457949"/>
                </a:cubicBezTo>
                <a:cubicBezTo>
                  <a:pt x="2450522" y="6489122"/>
                  <a:pt x="2793423" y="6509904"/>
                  <a:pt x="2904259" y="6520295"/>
                </a:cubicBezTo>
                <a:cubicBezTo>
                  <a:pt x="3015095" y="6530686"/>
                  <a:pt x="3011631" y="6523759"/>
                  <a:pt x="3070513" y="6520295"/>
                </a:cubicBezTo>
                <a:cubicBezTo>
                  <a:pt x="3129395" y="6516831"/>
                  <a:pt x="3186545" y="6485659"/>
                  <a:pt x="3257549" y="6499513"/>
                </a:cubicBezTo>
                <a:cubicBezTo>
                  <a:pt x="3328553" y="6513367"/>
                  <a:pt x="3444585" y="6601690"/>
                  <a:pt x="3496540" y="6603422"/>
                </a:cubicBezTo>
                <a:cubicBezTo>
                  <a:pt x="3548495" y="6605154"/>
                  <a:pt x="3513859" y="6520295"/>
                  <a:pt x="3569277" y="6509904"/>
                </a:cubicBezTo>
                <a:cubicBezTo>
                  <a:pt x="3624695" y="6499513"/>
                  <a:pt x="3782290" y="6549735"/>
                  <a:pt x="3829049" y="6541076"/>
                </a:cubicBezTo>
                <a:cubicBezTo>
                  <a:pt x="3875808" y="6532417"/>
                  <a:pt x="3744190" y="6449290"/>
                  <a:pt x="3849831" y="6457949"/>
                </a:cubicBezTo>
                <a:cubicBezTo>
                  <a:pt x="3955472" y="6466608"/>
                  <a:pt x="4300104" y="6582640"/>
                  <a:pt x="4462895" y="6593031"/>
                </a:cubicBezTo>
                <a:cubicBezTo>
                  <a:pt x="4625686" y="6603422"/>
                  <a:pt x="4724400" y="6553199"/>
                  <a:pt x="4826577" y="6520295"/>
                </a:cubicBezTo>
                <a:cubicBezTo>
                  <a:pt x="4928754" y="6487391"/>
                  <a:pt x="5036127" y="6437168"/>
                  <a:pt x="5075959" y="6395604"/>
                </a:cubicBezTo>
                <a:cubicBezTo>
                  <a:pt x="5115791" y="6354040"/>
                  <a:pt x="5098473" y="6309013"/>
                  <a:pt x="5065568" y="6270913"/>
                </a:cubicBezTo>
                <a:cubicBezTo>
                  <a:pt x="5032663" y="6232813"/>
                  <a:pt x="4999758" y="6224154"/>
                  <a:pt x="4878531" y="6167004"/>
                </a:cubicBezTo>
                <a:cubicBezTo>
                  <a:pt x="4757304" y="6109854"/>
                  <a:pt x="4476749" y="5997286"/>
                  <a:pt x="4338204" y="5928013"/>
                </a:cubicBezTo>
                <a:cubicBezTo>
                  <a:pt x="4199659" y="5858740"/>
                  <a:pt x="4133850" y="5806785"/>
                  <a:pt x="4047259" y="5751367"/>
                </a:cubicBezTo>
                <a:cubicBezTo>
                  <a:pt x="3960668" y="5695949"/>
                  <a:pt x="3855027" y="5621481"/>
                  <a:pt x="3818659" y="5595504"/>
                </a:cubicBezTo>
                <a:cubicBezTo>
                  <a:pt x="3782291" y="5569527"/>
                  <a:pt x="3790949" y="5586845"/>
                  <a:pt x="3829049" y="5595504"/>
                </a:cubicBezTo>
                <a:cubicBezTo>
                  <a:pt x="3867149" y="5604163"/>
                  <a:pt x="3993573" y="5654385"/>
                  <a:pt x="4047259" y="5647458"/>
                </a:cubicBezTo>
                <a:cubicBezTo>
                  <a:pt x="4100945" y="5640531"/>
                  <a:pt x="4147705" y="5581649"/>
                  <a:pt x="4151168" y="5553940"/>
                </a:cubicBezTo>
                <a:cubicBezTo>
                  <a:pt x="4154631" y="5526231"/>
                  <a:pt x="4109604" y="5510645"/>
                  <a:pt x="4068040" y="5481204"/>
                </a:cubicBezTo>
                <a:cubicBezTo>
                  <a:pt x="4026476" y="5451763"/>
                  <a:pt x="3929495" y="5401540"/>
                  <a:pt x="3901786" y="5377295"/>
                </a:cubicBezTo>
                <a:cubicBezTo>
                  <a:pt x="3874077" y="5353050"/>
                  <a:pt x="3872345" y="5363440"/>
                  <a:pt x="3901786" y="5335731"/>
                </a:cubicBezTo>
                <a:cubicBezTo>
                  <a:pt x="3931227" y="5308022"/>
                  <a:pt x="4050722" y="5237017"/>
                  <a:pt x="4078431" y="5211040"/>
                </a:cubicBezTo>
                <a:cubicBezTo>
                  <a:pt x="4106140" y="5185063"/>
                  <a:pt x="4012622" y="5280313"/>
                  <a:pt x="4068040" y="5179867"/>
                </a:cubicBezTo>
                <a:cubicBezTo>
                  <a:pt x="4123458" y="5079422"/>
                  <a:pt x="4357254" y="4698422"/>
                  <a:pt x="4410940" y="4608367"/>
                </a:cubicBezTo>
                <a:cubicBezTo>
                  <a:pt x="4464627" y="4518313"/>
                  <a:pt x="4404013" y="4668981"/>
                  <a:pt x="4390159" y="4639540"/>
                </a:cubicBezTo>
                <a:cubicBezTo>
                  <a:pt x="4376305" y="4610099"/>
                  <a:pt x="4319154" y="4544290"/>
                  <a:pt x="4327813" y="4431722"/>
                </a:cubicBezTo>
                <a:cubicBezTo>
                  <a:pt x="4336472" y="4319154"/>
                  <a:pt x="4429990" y="4055917"/>
                  <a:pt x="4442113" y="3964131"/>
                </a:cubicBezTo>
                <a:cubicBezTo>
                  <a:pt x="4454236" y="3872345"/>
                  <a:pt x="4435185" y="3965863"/>
                  <a:pt x="4400549" y="3881004"/>
                </a:cubicBezTo>
                <a:cubicBezTo>
                  <a:pt x="4365913" y="3796145"/>
                  <a:pt x="4333009" y="3659331"/>
                  <a:pt x="4234295" y="3454976"/>
                </a:cubicBezTo>
                <a:cubicBezTo>
                  <a:pt x="4135581" y="3250621"/>
                  <a:pt x="3894859" y="2805544"/>
                  <a:pt x="3808268" y="2654876"/>
                </a:cubicBezTo>
                <a:cubicBezTo>
                  <a:pt x="3721677" y="2504208"/>
                  <a:pt x="3763240" y="2582140"/>
                  <a:pt x="3714749" y="2550967"/>
                </a:cubicBezTo>
                <a:cubicBezTo>
                  <a:pt x="3666258" y="2519794"/>
                  <a:pt x="3539835" y="2504208"/>
                  <a:pt x="3517322" y="2467840"/>
                </a:cubicBezTo>
                <a:cubicBezTo>
                  <a:pt x="3494809" y="2431472"/>
                  <a:pt x="3600450" y="2400299"/>
                  <a:pt x="3579668" y="2332758"/>
                </a:cubicBezTo>
                <a:cubicBezTo>
                  <a:pt x="3558886" y="2265217"/>
                  <a:pt x="3482686" y="2130136"/>
                  <a:pt x="3392631" y="2062595"/>
                </a:cubicBezTo>
                <a:cubicBezTo>
                  <a:pt x="3302576" y="1995054"/>
                  <a:pt x="3141517" y="1988127"/>
                  <a:pt x="3039340" y="1927513"/>
                </a:cubicBezTo>
                <a:cubicBezTo>
                  <a:pt x="2937163" y="1866899"/>
                  <a:pt x="2869622" y="1756063"/>
                  <a:pt x="2779568" y="1698913"/>
                </a:cubicBezTo>
                <a:cubicBezTo>
                  <a:pt x="2689514" y="1641763"/>
                  <a:pt x="2568286" y="1636568"/>
                  <a:pt x="2499013" y="1584613"/>
                </a:cubicBezTo>
                <a:cubicBezTo>
                  <a:pt x="2429740" y="1532658"/>
                  <a:pt x="2389908" y="1439140"/>
                  <a:pt x="2363931" y="1387185"/>
                </a:cubicBezTo>
                <a:cubicBezTo>
                  <a:pt x="2337954" y="1335230"/>
                  <a:pt x="2346613" y="1307521"/>
                  <a:pt x="2343149" y="1272885"/>
                </a:cubicBezTo>
                <a:cubicBezTo>
                  <a:pt x="2339685" y="1238249"/>
                  <a:pt x="2346613" y="1214003"/>
                  <a:pt x="2343149" y="1179367"/>
                </a:cubicBezTo>
                <a:cubicBezTo>
                  <a:pt x="2339686" y="1144731"/>
                  <a:pt x="2311977" y="1101435"/>
                  <a:pt x="2322368" y="1065067"/>
                </a:cubicBezTo>
                <a:cubicBezTo>
                  <a:pt x="2332759" y="1028699"/>
                  <a:pt x="2410690" y="1004453"/>
                  <a:pt x="2405495" y="961158"/>
                </a:cubicBezTo>
                <a:cubicBezTo>
                  <a:pt x="2400300" y="917863"/>
                  <a:pt x="2306781" y="846859"/>
                  <a:pt x="2291195" y="805295"/>
                </a:cubicBezTo>
                <a:cubicBezTo>
                  <a:pt x="2275609" y="763731"/>
                  <a:pt x="2318904" y="774121"/>
                  <a:pt x="2311977" y="711776"/>
                </a:cubicBezTo>
                <a:cubicBezTo>
                  <a:pt x="2305050" y="649431"/>
                  <a:pt x="2242704" y="507422"/>
                  <a:pt x="2249631" y="431222"/>
                </a:cubicBezTo>
                <a:cubicBezTo>
                  <a:pt x="2256558" y="355022"/>
                  <a:pt x="2353540" y="290944"/>
                  <a:pt x="2353540" y="254576"/>
                </a:cubicBezTo>
                <a:cubicBezTo>
                  <a:pt x="2353540" y="218208"/>
                  <a:pt x="2284267" y="235526"/>
                  <a:pt x="2249631" y="213013"/>
                </a:cubicBezTo>
                <a:cubicBezTo>
                  <a:pt x="2214995" y="190500"/>
                  <a:pt x="2173431" y="147204"/>
                  <a:pt x="2145722" y="119495"/>
                </a:cubicBezTo>
                <a:cubicBezTo>
                  <a:pt x="2118013" y="91786"/>
                  <a:pt x="2116282" y="65808"/>
                  <a:pt x="2083377" y="46758"/>
                </a:cubicBezTo>
                <a:cubicBezTo>
                  <a:pt x="2050473" y="27708"/>
                  <a:pt x="2043545" y="0"/>
                  <a:pt x="1948295" y="5195"/>
                </a:cubicBezTo>
                <a:cubicBezTo>
                  <a:pt x="1853045" y="10390"/>
                  <a:pt x="1643495" y="27708"/>
                  <a:pt x="1511877" y="77931"/>
                </a:cubicBezTo>
                <a:cubicBezTo>
                  <a:pt x="1380259" y="128154"/>
                  <a:pt x="1227859" y="216477"/>
                  <a:pt x="1158586" y="306531"/>
                </a:cubicBezTo>
                <a:cubicBezTo>
                  <a:pt x="1089313" y="396586"/>
                  <a:pt x="1130877" y="457200"/>
                  <a:pt x="1075459" y="576695"/>
                </a:cubicBez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04224" y="873240"/>
            <a:ext cx="1584000" cy="47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002060"/>
                </a:solidFill>
              </a:rPr>
              <a:t>신약</a:t>
            </a:r>
            <a:endParaRPr lang="en-US" altLang="ko-KR" sz="1600" dirty="0" smtClean="0">
              <a:solidFill>
                <a:srgbClr val="002060"/>
              </a:solidFill>
            </a:endParaRPr>
          </a:p>
          <a:p>
            <a:r>
              <a:rPr lang="ko-KR" altLang="en-US" sz="1100" dirty="0" smtClean="0">
                <a:solidFill>
                  <a:srgbClr val="0070C0"/>
                </a:solidFill>
              </a:rPr>
              <a:t> </a:t>
            </a:r>
            <a:r>
              <a:rPr lang="en-US" altLang="ko-KR" sz="1100" dirty="0" smtClean="0">
                <a:solidFill>
                  <a:srgbClr val="0070C0"/>
                </a:solidFill>
              </a:rPr>
              <a:t>•2011.6.6 </a:t>
            </a:r>
            <a:r>
              <a:rPr lang="ko-KR" altLang="en-US" sz="1100" dirty="0" smtClean="0">
                <a:solidFill>
                  <a:srgbClr val="0070C0"/>
                </a:solidFill>
              </a:rPr>
              <a:t>시작   </a:t>
            </a:r>
            <a:endParaRPr lang="en-US" altLang="ko-KR" sz="1100" dirty="0" smtClean="0">
              <a:solidFill>
                <a:srgbClr val="0070C0"/>
              </a:solidFill>
            </a:endParaRPr>
          </a:p>
          <a:p>
            <a:r>
              <a:rPr lang="en-US" altLang="ko-KR" sz="1200" dirty="0" smtClean="0">
                <a:solidFill>
                  <a:srgbClr val="C00000"/>
                </a:solidFill>
              </a:rPr>
              <a:t> 12.3% </a:t>
            </a:r>
            <a:r>
              <a:rPr lang="en-US" altLang="ko-KR" sz="1200" dirty="0" smtClean="0"/>
              <a:t>7.08 </a:t>
            </a:r>
            <a:r>
              <a:rPr lang="ko-KR" altLang="en-US" sz="1200" dirty="0" smtClean="0"/>
              <a:t>현</a:t>
            </a:r>
            <a:endParaRPr lang="en-US" altLang="ko-KR" sz="1200" dirty="0" smtClean="0"/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19.6% </a:t>
            </a:r>
            <a:r>
              <a:rPr lang="en-US" altLang="ko-KR" sz="1200" dirty="0" smtClean="0">
                <a:solidFill>
                  <a:srgbClr val="002060"/>
                </a:solidFill>
              </a:rPr>
              <a:t>7.31 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 28.6% </a:t>
            </a:r>
            <a:r>
              <a:rPr lang="en-US" altLang="ko-KR" sz="1200" dirty="0" smtClean="0">
                <a:solidFill>
                  <a:srgbClr val="002060"/>
                </a:solidFill>
              </a:rPr>
              <a:t>8.27 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C0000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33.3% </a:t>
            </a:r>
            <a:r>
              <a:rPr lang="en-US" altLang="ko-KR" sz="1200" dirty="0" smtClean="0">
                <a:solidFill>
                  <a:srgbClr val="002060"/>
                </a:solidFill>
              </a:rPr>
              <a:t>9.10 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37.8%</a:t>
            </a:r>
            <a:r>
              <a:rPr lang="en-US" altLang="ko-KR" sz="1200" dirty="0" smtClean="0">
                <a:solidFill>
                  <a:srgbClr val="002060"/>
                </a:solidFill>
              </a:rPr>
              <a:t> 9.25 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 43.9% </a:t>
            </a:r>
            <a:r>
              <a:rPr lang="en-US" altLang="ko-KR" sz="1200" dirty="0" smtClean="0">
                <a:solidFill>
                  <a:srgbClr val="002060"/>
                </a:solidFill>
              </a:rPr>
              <a:t>10.23 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47.2%</a:t>
            </a:r>
            <a:r>
              <a:rPr lang="en-US" altLang="ko-KR" sz="1200" dirty="0" smtClean="0">
                <a:solidFill>
                  <a:srgbClr val="002060"/>
                </a:solidFill>
              </a:rPr>
              <a:t> 11.12 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56.3%</a:t>
            </a:r>
            <a:r>
              <a:rPr lang="en-US" altLang="ko-KR" sz="1200" dirty="0" smtClean="0">
                <a:solidFill>
                  <a:srgbClr val="002060"/>
                </a:solidFill>
              </a:rPr>
              <a:t> 12.26 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 61.9% </a:t>
            </a:r>
            <a:r>
              <a:rPr lang="en-US" altLang="ko-KR" sz="1200" dirty="0" smtClean="0">
                <a:solidFill>
                  <a:srgbClr val="002060"/>
                </a:solidFill>
              </a:rPr>
              <a:t>2012.1.12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 71.1% </a:t>
            </a:r>
            <a:r>
              <a:rPr lang="en-US" altLang="ko-KR" sz="1200" dirty="0" smtClean="0">
                <a:solidFill>
                  <a:srgbClr val="002060"/>
                </a:solidFill>
              </a:rPr>
              <a:t>2.05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73.0% </a:t>
            </a:r>
            <a:r>
              <a:rPr lang="en-US" altLang="ko-KR" sz="1200" dirty="0" smtClean="0">
                <a:solidFill>
                  <a:srgbClr val="002060"/>
                </a:solidFill>
              </a:rPr>
              <a:t>2.20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79’7%</a:t>
            </a:r>
            <a:r>
              <a:rPr lang="en-US" altLang="ko-KR" sz="1200" dirty="0" smtClean="0">
                <a:solidFill>
                  <a:srgbClr val="002060"/>
                </a:solidFill>
              </a:rPr>
              <a:t> 4.02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81.7%</a:t>
            </a:r>
            <a:r>
              <a:rPr lang="en-US" altLang="ko-KR" sz="1200" dirty="0" smtClean="0">
                <a:solidFill>
                  <a:srgbClr val="002060"/>
                </a:solidFill>
              </a:rPr>
              <a:t> 4.16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87.2% </a:t>
            </a:r>
            <a:r>
              <a:rPr lang="en-US" altLang="ko-KR" sz="1200" dirty="0" smtClean="0">
                <a:solidFill>
                  <a:srgbClr val="002060"/>
                </a:solidFill>
              </a:rPr>
              <a:t>5.10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90.5%</a:t>
            </a:r>
            <a:r>
              <a:rPr lang="en-US" altLang="ko-KR" sz="1200" dirty="0" smtClean="0">
                <a:solidFill>
                  <a:srgbClr val="002060"/>
                </a:solidFill>
              </a:rPr>
              <a:t> 5.24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93.6%</a:t>
            </a:r>
            <a:r>
              <a:rPr lang="en-US" altLang="ko-KR" sz="1200" dirty="0" smtClean="0">
                <a:solidFill>
                  <a:srgbClr val="002060"/>
                </a:solidFill>
              </a:rPr>
              <a:t> 6.06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96.6%</a:t>
            </a:r>
            <a:r>
              <a:rPr lang="en-US" altLang="ko-KR" sz="1200" dirty="0" smtClean="0">
                <a:solidFill>
                  <a:srgbClr val="002060"/>
                </a:solidFill>
              </a:rPr>
              <a:t> 6.27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 97.6% </a:t>
            </a:r>
            <a:r>
              <a:rPr lang="en-US" altLang="ko-KR" sz="1200" dirty="0" smtClean="0">
                <a:solidFill>
                  <a:srgbClr val="002060"/>
                </a:solidFill>
              </a:rPr>
              <a:t>7.04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100%</a:t>
            </a:r>
            <a:r>
              <a:rPr lang="en-US" altLang="ko-KR" sz="1200" dirty="0" smtClean="0">
                <a:solidFill>
                  <a:srgbClr val="002060"/>
                </a:solidFill>
              </a:rPr>
              <a:t> 7.18</a:t>
            </a:r>
            <a:r>
              <a:rPr lang="ko-KR" altLang="en-US" sz="1200" dirty="0" smtClean="0">
                <a:solidFill>
                  <a:srgbClr val="002060"/>
                </a:solidFill>
              </a:rPr>
              <a:t>현</a:t>
            </a:r>
            <a:endParaRPr lang="en-US" altLang="ko-KR" sz="1200" dirty="0" smtClean="0">
              <a:solidFill>
                <a:srgbClr val="002060"/>
              </a:solidFill>
            </a:endParaRPr>
          </a:p>
          <a:p>
            <a:r>
              <a:rPr lang="ko-KR" altLang="ko-KR" sz="1200" dirty="0" smtClean="0">
                <a:solidFill>
                  <a:srgbClr val="002060"/>
                </a:solidFill>
              </a:rPr>
              <a:t>•</a:t>
            </a:r>
            <a:r>
              <a:rPr lang="en-US" altLang="ko-KR" sz="1200" dirty="0" smtClean="0">
                <a:solidFill>
                  <a:srgbClr val="002060"/>
                </a:solidFill>
              </a:rPr>
              <a:t>7.19-8.30</a:t>
            </a: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r>
              <a:rPr lang="ko-KR" altLang="en-US" sz="1200" dirty="0" smtClean="0">
                <a:solidFill>
                  <a:srgbClr val="002060"/>
                </a:solidFill>
              </a:rPr>
              <a:t>수정 보완</a:t>
            </a:r>
            <a:r>
              <a:rPr lang="en-US" altLang="ko-KR" sz="1200" dirty="0" smtClean="0">
                <a:solidFill>
                  <a:srgbClr val="002060"/>
                </a:solidFill>
              </a:rPr>
              <a:t>•2012.8.1-</a:t>
            </a:r>
          </a:p>
          <a:p>
            <a:r>
              <a:rPr lang="en-US" altLang="ko-KR" sz="1200" dirty="0" smtClean="0">
                <a:solidFill>
                  <a:srgbClr val="002060"/>
                </a:solidFill>
              </a:rPr>
              <a:t> 2</a:t>
            </a:r>
            <a:r>
              <a:rPr lang="ko-KR" altLang="en-US" sz="1200" dirty="0" smtClean="0">
                <a:solidFill>
                  <a:srgbClr val="002060"/>
                </a:solidFill>
              </a:rPr>
              <a:t>차 수정 보완</a:t>
            </a:r>
            <a:r>
              <a:rPr lang="en-US" altLang="ko-KR" sz="1200" dirty="0" smtClean="0">
                <a:solidFill>
                  <a:srgbClr val="002060"/>
                </a:solidFill>
              </a:rPr>
              <a:t> 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pic>
        <p:nvPicPr>
          <p:cNvPr id="12" name="chet1001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358214" y="142852"/>
            <a:ext cx="244475" cy="244475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3491880" y="620720"/>
            <a:ext cx="1908000" cy="288000"/>
            <a:chOff x="1007848" y="5301224"/>
            <a:chExt cx="2196000" cy="468000"/>
          </a:xfrm>
        </p:grpSpPr>
        <p:grpSp>
          <p:nvGrpSpPr>
            <p:cNvPr id="17" name="그룹 235"/>
            <p:cNvGrpSpPr/>
            <p:nvPr/>
          </p:nvGrpSpPr>
          <p:grpSpPr>
            <a:xfrm>
              <a:off x="1007848" y="5301224"/>
              <a:ext cx="2196000" cy="468000"/>
              <a:chOff x="0" y="2276872"/>
              <a:chExt cx="9144000" cy="3456368"/>
            </a:xfrm>
          </p:grpSpPr>
          <p:sp>
            <p:nvSpPr>
              <p:cNvPr id="19" name="자유형 18"/>
              <p:cNvSpPr/>
              <p:nvPr/>
            </p:nvSpPr>
            <p:spPr>
              <a:xfrm>
                <a:off x="0" y="2276872"/>
                <a:ext cx="9144000" cy="3456368"/>
              </a:xfrm>
              <a:custGeom>
                <a:avLst/>
                <a:gdLst>
                  <a:gd name="connsiteX0" fmla="*/ 1780309 w 6892636"/>
                  <a:gd name="connsiteY0" fmla="*/ 74468 h 2376054"/>
                  <a:gd name="connsiteX1" fmla="*/ 1603663 w 6892636"/>
                  <a:gd name="connsiteY1" fmla="*/ 188768 h 2376054"/>
                  <a:gd name="connsiteX2" fmla="*/ 1520536 w 6892636"/>
                  <a:gd name="connsiteY2" fmla="*/ 552450 h 2376054"/>
                  <a:gd name="connsiteX3" fmla="*/ 1427018 w 6892636"/>
                  <a:gd name="connsiteY3" fmla="*/ 521277 h 2376054"/>
                  <a:gd name="connsiteX4" fmla="*/ 1385454 w 6892636"/>
                  <a:gd name="connsiteY4" fmla="*/ 427759 h 2376054"/>
                  <a:gd name="connsiteX5" fmla="*/ 1375063 w 6892636"/>
                  <a:gd name="connsiteY5" fmla="*/ 334241 h 2376054"/>
                  <a:gd name="connsiteX6" fmla="*/ 1333500 w 6892636"/>
                  <a:gd name="connsiteY6" fmla="*/ 323850 h 2376054"/>
                  <a:gd name="connsiteX7" fmla="*/ 1125682 w 6892636"/>
                  <a:gd name="connsiteY7" fmla="*/ 303068 h 2376054"/>
                  <a:gd name="connsiteX8" fmla="*/ 990600 w 6892636"/>
                  <a:gd name="connsiteY8" fmla="*/ 448541 h 2376054"/>
                  <a:gd name="connsiteX9" fmla="*/ 928254 w 6892636"/>
                  <a:gd name="connsiteY9" fmla="*/ 552450 h 2376054"/>
                  <a:gd name="connsiteX10" fmla="*/ 969818 w 6892636"/>
                  <a:gd name="connsiteY10" fmla="*/ 562841 h 2376054"/>
                  <a:gd name="connsiteX11" fmla="*/ 865909 w 6892636"/>
                  <a:gd name="connsiteY11" fmla="*/ 781050 h 2376054"/>
                  <a:gd name="connsiteX12" fmla="*/ 834736 w 6892636"/>
                  <a:gd name="connsiteY12" fmla="*/ 1082386 h 2376054"/>
                  <a:gd name="connsiteX13" fmla="*/ 876300 w 6892636"/>
                  <a:gd name="connsiteY13" fmla="*/ 1207077 h 2376054"/>
                  <a:gd name="connsiteX14" fmla="*/ 1011382 w 6892636"/>
                  <a:gd name="connsiteY14" fmla="*/ 1352550 h 2376054"/>
                  <a:gd name="connsiteX15" fmla="*/ 917863 w 6892636"/>
                  <a:gd name="connsiteY15" fmla="*/ 1394113 h 2376054"/>
                  <a:gd name="connsiteX16" fmla="*/ 824345 w 6892636"/>
                  <a:gd name="connsiteY16" fmla="*/ 1290204 h 2376054"/>
                  <a:gd name="connsiteX17" fmla="*/ 637309 w 6892636"/>
                  <a:gd name="connsiteY17" fmla="*/ 1009650 h 2376054"/>
                  <a:gd name="connsiteX18" fmla="*/ 637309 w 6892636"/>
                  <a:gd name="connsiteY18" fmla="*/ 791441 h 2376054"/>
                  <a:gd name="connsiteX19" fmla="*/ 512618 w 6892636"/>
                  <a:gd name="connsiteY19" fmla="*/ 510886 h 2376054"/>
                  <a:gd name="connsiteX20" fmla="*/ 304800 w 6892636"/>
                  <a:gd name="connsiteY20" fmla="*/ 386195 h 2376054"/>
                  <a:gd name="connsiteX21" fmla="*/ 159327 w 6892636"/>
                  <a:gd name="connsiteY21" fmla="*/ 438150 h 2376054"/>
                  <a:gd name="connsiteX22" fmla="*/ 13854 w 6892636"/>
                  <a:gd name="connsiteY22" fmla="*/ 708313 h 2376054"/>
                  <a:gd name="connsiteX23" fmla="*/ 76200 w 6892636"/>
                  <a:gd name="connsiteY23" fmla="*/ 1051213 h 2376054"/>
                  <a:gd name="connsiteX24" fmla="*/ 96982 w 6892636"/>
                  <a:gd name="connsiteY24" fmla="*/ 1861704 h 2376054"/>
                  <a:gd name="connsiteX25" fmla="*/ 138545 w 6892636"/>
                  <a:gd name="connsiteY25" fmla="*/ 1872095 h 2376054"/>
                  <a:gd name="connsiteX26" fmla="*/ 190500 w 6892636"/>
                  <a:gd name="connsiteY26" fmla="*/ 1414895 h 2376054"/>
                  <a:gd name="connsiteX27" fmla="*/ 273627 w 6892636"/>
                  <a:gd name="connsiteY27" fmla="*/ 1934441 h 2376054"/>
                  <a:gd name="connsiteX28" fmla="*/ 335973 w 6892636"/>
                  <a:gd name="connsiteY28" fmla="*/ 1924050 h 2376054"/>
                  <a:gd name="connsiteX29" fmla="*/ 367145 w 6892636"/>
                  <a:gd name="connsiteY29" fmla="*/ 1394113 h 2376054"/>
                  <a:gd name="connsiteX30" fmla="*/ 502227 w 6892636"/>
                  <a:gd name="connsiteY30" fmla="*/ 1539586 h 2376054"/>
                  <a:gd name="connsiteX31" fmla="*/ 481445 w 6892636"/>
                  <a:gd name="connsiteY31" fmla="*/ 1934441 h 2376054"/>
                  <a:gd name="connsiteX32" fmla="*/ 533400 w 6892636"/>
                  <a:gd name="connsiteY32" fmla="*/ 1944832 h 2376054"/>
                  <a:gd name="connsiteX33" fmla="*/ 595745 w 6892636"/>
                  <a:gd name="connsiteY33" fmla="*/ 1664277 h 2376054"/>
                  <a:gd name="connsiteX34" fmla="*/ 689263 w 6892636"/>
                  <a:gd name="connsiteY34" fmla="*/ 1716232 h 2376054"/>
                  <a:gd name="connsiteX35" fmla="*/ 762000 w 6892636"/>
                  <a:gd name="connsiteY35" fmla="*/ 1830532 h 2376054"/>
                  <a:gd name="connsiteX36" fmla="*/ 917863 w 6892636"/>
                  <a:gd name="connsiteY36" fmla="*/ 1788968 h 2376054"/>
                  <a:gd name="connsiteX37" fmla="*/ 897082 w 6892636"/>
                  <a:gd name="connsiteY37" fmla="*/ 1549977 h 2376054"/>
                  <a:gd name="connsiteX38" fmla="*/ 959427 w 6892636"/>
                  <a:gd name="connsiteY38" fmla="*/ 1518804 h 2376054"/>
                  <a:gd name="connsiteX39" fmla="*/ 980209 w 6892636"/>
                  <a:gd name="connsiteY39" fmla="*/ 1435677 h 2376054"/>
                  <a:gd name="connsiteX40" fmla="*/ 1000991 w 6892636"/>
                  <a:gd name="connsiteY40" fmla="*/ 1362941 h 2376054"/>
                  <a:gd name="connsiteX41" fmla="*/ 1073727 w 6892636"/>
                  <a:gd name="connsiteY41" fmla="*/ 1383723 h 2376054"/>
                  <a:gd name="connsiteX42" fmla="*/ 1094509 w 6892636"/>
                  <a:gd name="connsiteY42" fmla="*/ 1778577 h 2376054"/>
                  <a:gd name="connsiteX43" fmla="*/ 1260763 w 6892636"/>
                  <a:gd name="connsiteY43" fmla="*/ 1809750 h 2376054"/>
                  <a:gd name="connsiteX44" fmla="*/ 1208809 w 6892636"/>
                  <a:gd name="connsiteY44" fmla="*/ 1394113 h 2376054"/>
                  <a:gd name="connsiteX45" fmla="*/ 1260763 w 6892636"/>
                  <a:gd name="connsiteY45" fmla="*/ 1394113 h 2376054"/>
                  <a:gd name="connsiteX46" fmla="*/ 1271154 w 6892636"/>
                  <a:gd name="connsiteY46" fmla="*/ 1861704 h 2376054"/>
                  <a:gd name="connsiteX47" fmla="*/ 1375063 w 6892636"/>
                  <a:gd name="connsiteY47" fmla="*/ 1851313 h 2376054"/>
                  <a:gd name="connsiteX48" fmla="*/ 1489363 w 6892636"/>
                  <a:gd name="connsiteY48" fmla="*/ 1362941 h 2376054"/>
                  <a:gd name="connsiteX49" fmla="*/ 1541318 w 6892636"/>
                  <a:gd name="connsiteY49" fmla="*/ 1352550 h 2376054"/>
                  <a:gd name="connsiteX50" fmla="*/ 1603663 w 6892636"/>
                  <a:gd name="connsiteY50" fmla="*/ 1487632 h 2376054"/>
                  <a:gd name="connsiteX51" fmla="*/ 1655618 w 6892636"/>
                  <a:gd name="connsiteY51" fmla="*/ 1466850 h 2376054"/>
                  <a:gd name="connsiteX52" fmla="*/ 1686791 w 6892636"/>
                  <a:gd name="connsiteY52" fmla="*/ 1196686 h 2376054"/>
                  <a:gd name="connsiteX53" fmla="*/ 1738745 w 6892636"/>
                  <a:gd name="connsiteY53" fmla="*/ 1155123 h 2376054"/>
                  <a:gd name="connsiteX54" fmla="*/ 1873827 w 6892636"/>
                  <a:gd name="connsiteY54" fmla="*/ 1248641 h 2376054"/>
                  <a:gd name="connsiteX55" fmla="*/ 1832263 w 6892636"/>
                  <a:gd name="connsiteY55" fmla="*/ 1508413 h 2376054"/>
                  <a:gd name="connsiteX56" fmla="*/ 1801091 w 6892636"/>
                  <a:gd name="connsiteY56" fmla="*/ 1570759 h 2376054"/>
                  <a:gd name="connsiteX57" fmla="*/ 1832263 w 6892636"/>
                  <a:gd name="connsiteY57" fmla="*/ 1581150 h 2376054"/>
                  <a:gd name="connsiteX58" fmla="*/ 1894609 w 6892636"/>
                  <a:gd name="connsiteY58" fmla="*/ 1799359 h 2376054"/>
                  <a:gd name="connsiteX59" fmla="*/ 2029691 w 6892636"/>
                  <a:gd name="connsiteY59" fmla="*/ 1799359 h 2376054"/>
                  <a:gd name="connsiteX60" fmla="*/ 2112818 w 6892636"/>
                  <a:gd name="connsiteY60" fmla="*/ 1633104 h 2376054"/>
                  <a:gd name="connsiteX61" fmla="*/ 2102427 w 6892636"/>
                  <a:gd name="connsiteY61" fmla="*/ 1633104 h 2376054"/>
                  <a:gd name="connsiteX62" fmla="*/ 2123209 w 6892636"/>
                  <a:gd name="connsiteY62" fmla="*/ 1757795 h 2376054"/>
                  <a:gd name="connsiteX63" fmla="*/ 2258291 w 6892636"/>
                  <a:gd name="connsiteY63" fmla="*/ 1705841 h 2376054"/>
                  <a:gd name="connsiteX64" fmla="*/ 2331027 w 6892636"/>
                  <a:gd name="connsiteY64" fmla="*/ 1498023 h 2376054"/>
                  <a:gd name="connsiteX65" fmla="*/ 2351809 w 6892636"/>
                  <a:gd name="connsiteY65" fmla="*/ 1466850 h 2376054"/>
                  <a:gd name="connsiteX66" fmla="*/ 2476500 w 6892636"/>
                  <a:gd name="connsiteY66" fmla="*/ 1539586 h 2376054"/>
                  <a:gd name="connsiteX67" fmla="*/ 2476500 w 6892636"/>
                  <a:gd name="connsiteY67" fmla="*/ 1747404 h 2376054"/>
                  <a:gd name="connsiteX68" fmla="*/ 2705100 w 6892636"/>
                  <a:gd name="connsiteY68" fmla="*/ 1726623 h 2376054"/>
                  <a:gd name="connsiteX69" fmla="*/ 2746663 w 6892636"/>
                  <a:gd name="connsiteY69" fmla="*/ 1456459 h 2376054"/>
                  <a:gd name="connsiteX70" fmla="*/ 2850573 w 6892636"/>
                  <a:gd name="connsiteY70" fmla="*/ 1331768 h 2376054"/>
                  <a:gd name="connsiteX71" fmla="*/ 3006436 w 6892636"/>
                  <a:gd name="connsiteY71" fmla="*/ 1487632 h 2376054"/>
                  <a:gd name="connsiteX72" fmla="*/ 3037609 w 6892636"/>
                  <a:gd name="connsiteY72" fmla="*/ 1965613 h 2376054"/>
                  <a:gd name="connsiteX73" fmla="*/ 3110345 w 6892636"/>
                  <a:gd name="connsiteY73" fmla="*/ 1965613 h 2376054"/>
                  <a:gd name="connsiteX74" fmla="*/ 3235036 w 6892636"/>
                  <a:gd name="connsiteY74" fmla="*/ 1622713 h 2376054"/>
                  <a:gd name="connsiteX75" fmla="*/ 3266209 w 6892636"/>
                  <a:gd name="connsiteY75" fmla="*/ 1539586 h 2376054"/>
                  <a:gd name="connsiteX76" fmla="*/ 3276600 w 6892636"/>
                  <a:gd name="connsiteY76" fmla="*/ 1581150 h 2376054"/>
                  <a:gd name="connsiteX77" fmla="*/ 3276600 w 6892636"/>
                  <a:gd name="connsiteY77" fmla="*/ 1986395 h 2376054"/>
                  <a:gd name="connsiteX78" fmla="*/ 3359727 w 6892636"/>
                  <a:gd name="connsiteY78" fmla="*/ 2048741 h 2376054"/>
                  <a:gd name="connsiteX79" fmla="*/ 3442854 w 6892636"/>
                  <a:gd name="connsiteY79" fmla="*/ 1685059 h 2376054"/>
                  <a:gd name="connsiteX80" fmla="*/ 3505200 w 6892636"/>
                  <a:gd name="connsiteY80" fmla="*/ 1487632 h 2376054"/>
                  <a:gd name="connsiteX81" fmla="*/ 3598718 w 6892636"/>
                  <a:gd name="connsiteY81" fmla="*/ 1446068 h 2376054"/>
                  <a:gd name="connsiteX82" fmla="*/ 3650673 w 6892636"/>
                  <a:gd name="connsiteY82" fmla="*/ 1612323 h 2376054"/>
                  <a:gd name="connsiteX83" fmla="*/ 3650673 w 6892636"/>
                  <a:gd name="connsiteY83" fmla="*/ 1726623 h 2376054"/>
                  <a:gd name="connsiteX84" fmla="*/ 3764973 w 6892636"/>
                  <a:gd name="connsiteY84" fmla="*/ 1726623 h 2376054"/>
                  <a:gd name="connsiteX85" fmla="*/ 3806536 w 6892636"/>
                  <a:gd name="connsiteY85" fmla="*/ 1456459 h 2376054"/>
                  <a:gd name="connsiteX86" fmla="*/ 3848100 w 6892636"/>
                  <a:gd name="connsiteY86" fmla="*/ 1404504 h 2376054"/>
                  <a:gd name="connsiteX87" fmla="*/ 3941618 w 6892636"/>
                  <a:gd name="connsiteY87" fmla="*/ 1290204 h 2376054"/>
                  <a:gd name="connsiteX88" fmla="*/ 3796145 w 6892636"/>
                  <a:gd name="connsiteY88" fmla="*/ 1466850 h 2376054"/>
                  <a:gd name="connsiteX89" fmla="*/ 3837709 w 6892636"/>
                  <a:gd name="connsiteY89" fmla="*/ 1685059 h 2376054"/>
                  <a:gd name="connsiteX90" fmla="*/ 3868882 w 6892636"/>
                  <a:gd name="connsiteY90" fmla="*/ 1840923 h 2376054"/>
                  <a:gd name="connsiteX91" fmla="*/ 3775363 w 6892636"/>
                  <a:gd name="connsiteY91" fmla="*/ 1965613 h 2376054"/>
                  <a:gd name="connsiteX92" fmla="*/ 3775363 w 6892636"/>
                  <a:gd name="connsiteY92" fmla="*/ 1986395 h 2376054"/>
                  <a:gd name="connsiteX93" fmla="*/ 3754582 w 6892636"/>
                  <a:gd name="connsiteY93" fmla="*/ 2225386 h 2376054"/>
                  <a:gd name="connsiteX94" fmla="*/ 3889663 w 6892636"/>
                  <a:gd name="connsiteY94" fmla="*/ 2235777 h 2376054"/>
                  <a:gd name="connsiteX95" fmla="*/ 3858491 w 6892636"/>
                  <a:gd name="connsiteY95" fmla="*/ 2038350 h 2376054"/>
                  <a:gd name="connsiteX96" fmla="*/ 4003963 w 6892636"/>
                  <a:gd name="connsiteY96" fmla="*/ 1882486 h 2376054"/>
                  <a:gd name="connsiteX97" fmla="*/ 4024745 w 6892636"/>
                  <a:gd name="connsiteY97" fmla="*/ 2100695 h 2376054"/>
                  <a:gd name="connsiteX98" fmla="*/ 4139045 w 6892636"/>
                  <a:gd name="connsiteY98" fmla="*/ 2235777 h 2376054"/>
                  <a:gd name="connsiteX99" fmla="*/ 4191000 w 6892636"/>
                  <a:gd name="connsiteY99" fmla="*/ 2183823 h 2376054"/>
                  <a:gd name="connsiteX100" fmla="*/ 4170218 w 6892636"/>
                  <a:gd name="connsiteY100" fmla="*/ 2027959 h 2376054"/>
                  <a:gd name="connsiteX101" fmla="*/ 4149436 w 6892636"/>
                  <a:gd name="connsiteY101" fmla="*/ 1965613 h 2376054"/>
                  <a:gd name="connsiteX102" fmla="*/ 4149436 w 6892636"/>
                  <a:gd name="connsiteY102" fmla="*/ 1924050 h 2376054"/>
                  <a:gd name="connsiteX103" fmla="*/ 4440382 w 6892636"/>
                  <a:gd name="connsiteY103" fmla="*/ 1965613 h 2376054"/>
                  <a:gd name="connsiteX104" fmla="*/ 4471554 w 6892636"/>
                  <a:gd name="connsiteY104" fmla="*/ 2225386 h 2376054"/>
                  <a:gd name="connsiteX105" fmla="*/ 4450773 w 6892636"/>
                  <a:gd name="connsiteY105" fmla="*/ 2360468 h 2376054"/>
                  <a:gd name="connsiteX106" fmla="*/ 4731327 w 6892636"/>
                  <a:gd name="connsiteY106" fmla="*/ 2318904 h 2376054"/>
                  <a:gd name="connsiteX107" fmla="*/ 4679373 w 6892636"/>
                  <a:gd name="connsiteY107" fmla="*/ 2048741 h 2376054"/>
                  <a:gd name="connsiteX108" fmla="*/ 4866409 w 6892636"/>
                  <a:gd name="connsiteY108" fmla="*/ 1674668 h 2376054"/>
                  <a:gd name="connsiteX109" fmla="*/ 4907973 w 6892636"/>
                  <a:gd name="connsiteY109" fmla="*/ 1872095 h 2376054"/>
                  <a:gd name="connsiteX110" fmla="*/ 4897582 w 6892636"/>
                  <a:gd name="connsiteY110" fmla="*/ 2007177 h 2376054"/>
                  <a:gd name="connsiteX111" fmla="*/ 5063836 w 6892636"/>
                  <a:gd name="connsiteY111" fmla="*/ 1996786 h 2376054"/>
                  <a:gd name="connsiteX112" fmla="*/ 5032663 w 6892636"/>
                  <a:gd name="connsiteY112" fmla="*/ 1851313 h 2376054"/>
                  <a:gd name="connsiteX113" fmla="*/ 5053445 w 6892636"/>
                  <a:gd name="connsiteY113" fmla="*/ 1726623 h 2376054"/>
                  <a:gd name="connsiteX114" fmla="*/ 5334000 w 6892636"/>
                  <a:gd name="connsiteY114" fmla="*/ 1799359 h 2376054"/>
                  <a:gd name="connsiteX115" fmla="*/ 5375563 w 6892636"/>
                  <a:gd name="connsiteY115" fmla="*/ 2007177 h 2376054"/>
                  <a:gd name="connsiteX116" fmla="*/ 5354782 w 6892636"/>
                  <a:gd name="connsiteY116" fmla="*/ 2090304 h 2376054"/>
                  <a:gd name="connsiteX117" fmla="*/ 5521036 w 6892636"/>
                  <a:gd name="connsiteY117" fmla="*/ 2017568 h 2376054"/>
                  <a:gd name="connsiteX118" fmla="*/ 5562600 w 6892636"/>
                  <a:gd name="connsiteY118" fmla="*/ 1861704 h 2376054"/>
                  <a:gd name="connsiteX119" fmla="*/ 5656118 w 6892636"/>
                  <a:gd name="connsiteY119" fmla="*/ 1435677 h 2376054"/>
                  <a:gd name="connsiteX120" fmla="*/ 5656118 w 6892636"/>
                  <a:gd name="connsiteY120" fmla="*/ 1414895 h 2376054"/>
                  <a:gd name="connsiteX121" fmla="*/ 5770418 w 6892636"/>
                  <a:gd name="connsiteY121" fmla="*/ 1290204 h 2376054"/>
                  <a:gd name="connsiteX122" fmla="*/ 5863936 w 6892636"/>
                  <a:gd name="connsiteY122" fmla="*/ 1123950 h 2376054"/>
                  <a:gd name="connsiteX123" fmla="*/ 5780809 w 6892636"/>
                  <a:gd name="connsiteY123" fmla="*/ 1051213 h 2376054"/>
                  <a:gd name="connsiteX124" fmla="*/ 5697682 w 6892636"/>
                  <a:gd name="connsiteY124" fmla="*/ 916132 h 2376054"/>
                  <a:gd name="connsiteX125" fmla="*/ 5469082 w 6892636"/>
                  <a:gd name="connsiteY125" fmla="*/ 947304 h 2376054"/>
                  <a:gd name="connsiteX126" fmla="*/ 5708073 w 6892636"/>
                  <a:gd name="connsiteY126" fmla="*/ 905741 h 2376054"/>
                  <a:gd name="connsiteX127" fmla="*/ 5770418 w 6892636"/>
                  <a:gd name="connsiteY127" fmla="*/ 1103168 h 2376054"/>
                  <a:gd name="connsiteX128" fmla="*/ 5853545 w 6892636"/>
                  <a:gd name="connsiteY128" fmla="*/ 1186295 h 2376054"/>
                  <a:gd name="connsiteX129" fmla="*/ 5780809 w 6892636"/>
                  <a:gd name="connsiteY129" fmla="*/ 1321377 h 2376054"/>
                  <a:gd name="connsiteX130" fmla="*/ 5687291 w 6892636"/>
                  <a:gd name="connsiteY130" fmla="*/ 1394113 h 2376054"/>
                  <a:gd name="connsiteX131" fmla="*/ 5666509 w 6892636"/>
                  <a:gd name="connsiteY131" fmla="*/ 1539586 h 2376054"/>
                  <a:gd name="connsiteX132" fmla="*/ 6019800 w 6892636"/>
                  <a:gd name="connsiteY132" fmla="*/ 1456459 h 2376054"/>
                  <a:gd name="connsiteX133" fmla="*/ 6238009 w 6892636"/>
                  <a:gd name="connsiteY133" fmla="*/ 1425286 h 2376054"/>
                  <a:gd name="connsiteX134" fmla="*/ 6269182 w 6892636"/>
                  <a:gd name="connsiteY134" fmla="*/ 1633104 h 2376054"/>
                  <a:gd name="connsiteX135" fmla="*/ 6186054 w 6892636"/>
                  <a:gd name="connsiteY135" fmla="*/ 1830532 h 2376054"/>
                  <a:gd name="connsiteX136" fmla="*/ 6341918 w 6892636"/>
                  <a:gd name="connsiteY136" fmla="*/ 1882486 h 2376054"/>
                  <a:gd name="connsiteX137" fmla="*/ 6456218 w 6892636"/>
                  <a:gd name="connsiteY137" fmla="*/ 1529195 h 2376054"/>
                  <a:gd name="connsiteX138" fmla="*/ 6601691 w 6892636"/>
                  <a:gd name="connsiteY138" fmla="*/ 1653886 h 2376054"/>
                  <a:gd name="connsiteX139" fmla="*/ 6767945 w 6892636"/>
                  <a:gd name="connsiteY139" fmla="*/ 1944832 h 2376054"/>
                  <a:gd name="connsiteX140" fmla="*/ 6778336 w 6892636"/>
                  <a:gd name="connsiteY140" fmla="*/ 1965613 h 2376054"/>
                  <a:gd name="connsiteX141" fmla="*/ 6882245 w 6892636"/>
                  <a:gd name="connsiteY141" fmla="*/ 1934441 h 2376054"/>
                  <a:gd name="connsiteX142" fmla="*/ 6840682 w 6892636"/>
                  <a:gd name="connsiteY142" fmla="*/ 1747404 h 2376054"/>
                  <a:gd name="connsiteX143" fmla="*/ 6799118 w 6892636"/>
                  <a:gd name="connsiteY143" fmla="*/ 1529195 h 2376054"/>
                  <a:gd name="connsiteX144" fmla="*/ 6684818 w 6892636"/>
                  <a:gd name="connsiteY144" fmla="*/ 1404504 h 2376054"/>
                  <a:gd name="connsiteX145" fmla="*/ 6695209 w 6892636"/>
                  <a:gd name="connsiteY145" fmla="*/ 1123950 h 2376054"/>
                  <a:gd name="connsiteX146" fmla="*/ 6705600 w 6892636"/>
                  <a:gd name="connsiteY146" fmla="*/ 1217468 h 2376054"/>
                  <a:gd name="connsiteX147" fmla="*/ 6747163 w 6892636"/>
                  <a:gd name="connsiteY147" fmla="*/ 1186295 h 2376054"/>
                  <a:gd name="connsiteX148" fmla="*/ 6747163 w 6892636"/>
                  <a:gd name="connsiteY148" fmla="*/ 1051213 h 2376054"/>
                  <a:gd name="connsiteX149" fmla="*/ 6705600 w 6892636"/>
                  <a:gd name="connsiteY149" fmla="*/ 791441 h 2376054"/>
                  <a:gd name="connsiteX150" fmla="*/ 6508173 w 6892636"/>
                  <a:gd name="connsiteY150" fmla="*/ 583623 h 2376054"/>
                  <a:gd name="connsiteX151" fmla="*/ 6289963 w 6892636"/>
                  <a:gd name="connsiteY151" fmla="*/ 573232 h 2376054"/>
                  <a:gd name="connsiteX152" fmla="*/ 5770418 w 6892636"/>
                  <a:gd name="connsiteY152" fmla="*/ 625186 h 2376054"/>
                  <a:gd name="connsiteX153" fmla="*/ 5593773 w 6892636"/>
                  <a:gd name="connsiteY153" fmla="*/ 573232 h 2376054"/>
                  <a:gd name="connsiteX154" fmla="*/ 5593773 w 6892636"/>
                  <a:gd name="connsiteY154" fmla="*/ 251113 h 2376054"/>
                  <a:gd name="connsiteX155" fmla="*/ 5656118 w 6892636"/>
                  <a:gd name="connsiteY155" fmla="*/ 219941 h 2376054"/>
                  <a:gd name="connsiteX156" fmla="*/ 5572991 w 6892636"/>
                  <a:gd name="connsiteY156" fmla="*/ 116032 h 2376054"/>
                  <a:gd name="connsiteX157" fmla="*/ 5365173 w 6892636"/>
                  <a:gd name="connsiteY157" fmla="*/ 1732 h 2376054"/>
                  <a:gd name="connsiteX158" fmla="*/ 5261263 w 6892636"/>
                  <a:gd name="connsiteY158" fmla="*/ 105641 h 2376054"/>
                  <a:gd name="connsiteX159" fmla="*/ 5043054 w 6892636"/>
                  <a:gd name="connsiteY159" fmla="*/ 136813 h 2376054"/>
                  <a:gd name="connsiteX160" fmla="*/ 5032663 w 6892636"/>
                  <a:gd name="connsiteY160" fmla="*/ 240723 h 2376054"/>
                  <a:gd name="connsiteX161" fmla="*/ 5157354 w 6892636"/>
                  <a:gd name="connsiteY161" fmla="*/ 375804 h 2376054"/>
                  <a:gd name="connsiteX162" fmla="*/ 5219700 w 6892636"/>
                  <a:gd name="connsiteY162" fmla="*/ 895350 h 2376054"/>
                  <a:gd name="connsiteX163" fmla="*/ 5157354 w 6892636"/>
                  <a:gd name="connsiteY163" fmla="*/ 1123950 h 2376054"/>
                  <a:gd name="connsiteX164" fmla="*/ 5011882 w 6892636"/>
                  <a:gd name="connsiteY164" fmla="*/ 957695 h 2376054"/>
                  <a:gd name="connsiteX165" fmla="*/ 4783282 w 6892636"/>
                  <a:gd name="connsiteY165" fmla="*/ 1009650 h 2376054"/>
                  <a:gd name="connsiteX166" fmla="*/ 4648200 w 6892636"/>
                  <a:gd name="connsiteY166" fmla="*/ 957695 h 2376054"/>
                  <a:gd name="connsiteX167" fmla="*/ 4523509 w 6892636"/>
                  <a:gd name="connsiteY167" fmla="*/ 1040823 h 2376054"/>
                  <a:gd name="connsiteX168" fmla="*/ 4378036 w 6892636"/>
                  <a:gd name="connsiteY168" fmla="*/ 1186295 h 2376054"/>
                  <a:gd name="connsiteX169" fmla="*/ 4533900 w 6892636"/>
                  <a:gd name="connsiteY169" fmla="*/ 1300595 h 2376054"/>
                  <a:gd name="connsiteX170" fmla="*/ 4315691 w 6892636"/>
                  <a:gd name="connsiteY170" fmla="*/ 1279813 h 2376054"/>
                  <a:gd name="connsiteX171" fmla="*/ 4066309 w 6892636"/>
                  <a:gd name="connsiteY171" fmla="*/ 1238250 h 2376054"/>
                  <a:gd name="connsiteX172" fmla="*/ 4003963 w 6892636"/>
                  <a:gd name="connsiteY172" fmla="*/ 1238250 h 2376054"/>
                  <a:gd name="connsiteX173" fmla="*/ 3848100 w 6892636"/>
                  <a:gd name="connsiteY173" fmla="*/ 1425286 h 2376054"/>
                  <a:gd name="connsiteX174" fmla="*/ 3796145 w 6892636"/>
                  <a:gd name="connsiteY174" fmla="*/ 1394113 h 2376054"/>
                  <a:gd name="connsiteX175" fmla="*/ 3889663 w 6892636"/>
                  <a:gd name="connsiteY175" fmla="*/ 884959 h 2376054"/>
                  <a:gd name="connsiteX176" fmla="*/ 3806536 w 6892636"/>
                  <a:gd name="connsiteY176" fmla="*/ 677141 h 2376054"/>
                  <a:gd name="connsiteX177" fmla="*/ 3661063 w 6892636"/>
                  <a:gd name="connsiteY177" fmla="*/ 490104 h 2376054"/>
                  <a:gd name="connsiteX178" fmla="*/ 3432463 w 6892636"/>
                  <a:gd name="connsiteY178" fmla="*/ 386195 h 2376054"/>
                  <a:gd name="connsiteX179" fmla="*/ 3162300 w 6892636"/>
                  <a:gd name="connsiteY179" fmla="*/ 282286 h 2376054"/>
                  <a:gd name="connsiteX180" fmla="*/ 2964873 w 6892636"/>
                  <a:gd name="connsiteY180" fmla="*/ 562841 h 2376054"/>
                  <a:gd name="connsiteX181" fmla="*/ 2809009 w 6892636"/>
                  <a:gd name="connsiteY181" fmla="*/ 791441 h 2376054"/>
                  <a:gd name="connsiteX182" fmla="*/ 2881745 w 6892636"/>
                  <a:gd name="connsiteY182" fmla="*/ 625186 h 2376054"/>
                  <a:gd name="connsiteX183" fmla="*/ 2881745 w 6892636"/>
                  <a:gd name="connsiteY183" fmla="*/ 448541 h 2376054"/>
                  <a:gd name="connsiteX184" fmla="*/ 2933700 w 6892636"/>
                  <a:gd name="connsiteY184" fmla="*/ 271895 h 2376054"/>
                  <a:gd name="connsiteX185" fmla="*/ 2798618 w 6892636"/>
                  <a:gd name="connsiteY185" fmla="*/ 209550 h 2376054"/>
                  <a:gd name="connsiteX186" fmla="*/ 2705100 w 6892636"/>
                  <a:gd name="connsiteY186" fmla="*/ 136813 h 2376054"/>
                  <a:gd name="connsiteX187" fmla="*/ 2601191 w 6892636"/>
                  <a:gd name="connsiteY187" fmla="*/ 157595 h 2376054"/>
                  <a:gd name="connsiteX188" fmla="*/ 2434936 w 6892636"/>
                  <a:gd name="connsiteY188" fmla="*/ 261504 h 2376054"/>
                  <a:gd name="connsiteX189" fmla="*/ 2476500 w 6892636"/>
                  <a:gd name="connsiteY189" fmla="*/ 386195 h 2376054"/>
                  <a:gd name="connsiteX190" fmla="*/ 2331027 w 6892636"/>
                  <a:gd name="connsiteY190" fmla="*/ 344632 h 2376054"/>
                  <a:gd name="connsiteX191" fmla="*/ 2019300 w 6892636"/>
                  <a:gd name="connsiteY191" fmla="*/ 303068 h 2376054"/>
                  <a:gd name="connsiteX192" fmla="*/ 1977736 w 6892636"/>
                  <a:gd name="connsiteY192" fmla="*/ 167986 h 2376054"/>
                  <a:gd name="connsiteX193" fmla="*/ 1884218 w 6892636"/>
                  <a:gd name="connsiteY193" fmla="*/ 116032 h 2376054"/>
                  <a:gd name="connsiteX194" fmla="*/ 1780309 w 6892636"/>
                  <a:gd name="connsiteY194" fmla="*/ 74468 h 237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6892636" h="2376054">
                    <a:moveTo>
                      <a:pt x="1780309" y="74468"/>
                    </a:moveTo>
                    <a:cubicBezTo>
                      <a:pt x="1733550" y="86591"/>
                      <a:pt x="1646958" y="109104"/>
                      <a:pt x="1603663" y="188768"/>
                    </a:cubicBezTo>
                    <a:cubicBezTo>
                      <a:pt x="1560368" y="268432"/>
                      <a:pt x="1549977" y="497032"/>
                      <a:pt x="1520536" y="552450"/>
                    </a:cubicBezTo>
                    <a:cubicBezTo>
                      <a:pt x="1491095" y="607868"/>
                      <a:pt x="1449532" y="542059"/>
                      <a:pt x="1427018" y="521277"/>
                    </a:cubicBezTo>
                    <a:cubicBezTo>
                      <a:pt x="1404504" y="500495"/>
                      <a:pt x="1394113" y="458932"/>
                      <a:pt x="1385454" y="427759"/>
                    </a:cubicBezTo>
                    <a:cubicBezTo>
                      <a:pt x="1376795" y="396586"/>
                      <a:pt x="1383722" y="351559"/>
                      <a:pt x="1375063" y="334241"/>
                    </a:cubicBezTo>
                    <a:cubicBezTo>
                      <a:pt x="1366404" y="316923"/>
                      <a:pt x="1375063" y="329045"/>
                      <a:pt x="1333500" y="323850"/>
                    </a:cubicBezTo>
                    <a:cubicBezTo>
                      <a:pt x="1291937" y="318655"/>
                      <a:pt x="1182832" y="282286"/>
                      <a:pt x="1125682" y="303068"/>
                    </a:cubicBezTo>
                    <a:cubicBezTo>
                      <a:pt x="1068532" y="323850"/>
                      <a:pt x="1023505" y="406977"/>
                      <a:pt x="990600" y="448541"/>
                    </a:cubicBezTo>
                    <a:cubicBezTo>
                      <a:pt x="957695" y="490105"/>
                      <a:pt x="931718" y="533400"/>
                      <a:pt x="928254" y="552450"/>
                    </a:cubicBezTo>
                    <a:cubicBezTo>
                      <a:pt x="924790" y="571500"/>
                      <a:pt x="980209" y="524741"/>
                      <a:pt x="969818" y="562841"/>
                    </a:cubicBezTo>
                    <a:cubicBezTo>
                      <a:pt x="959427" y="600941"/>
                      <a:pt x="888423" y="694459"/>
                      <a:pt x="865909" y="781050"/>
                    </a:cubicBezTo>
                    <a:cubicBezTo>
                      <a:pt x="843395" y="867641"/>
                      <a:pt x="833004" y="1011382"/>
                      <a:pt x="834736" y="1082386"/>
                    </a:cubicBezTo>
                    <a:cubicBezTo>
                      <a:pt x="836468" y="1153390"/>
                      <a:pt x="846859" y="1162050"/>
                      <a:pt x="876300" y="1207077"/>
                    </a:cubicBezTo>
                    <a:cubicBezTo>
                      <a:pt x="905741" y="1252104"/>
                      <a:pt x="1004455" y="1321377"/>
                      <a:pt x="1011382" y="1352550"/>
                    </a:cubicBezTo>
                    <a:cubicBezTo>
                      <a:pt x="1018309" y="1383723"/>
                      <a:pt x="949036" y="1404504"/>
                      <a:pt x="917863" y="1394113"/>
                    </a:cubicBezTo>
                    <a:cubicBezTo>
                      <a:pt x="886690" y="1383722"/>
                      <a:pt x="871104" y="1354281"/>
                      <a:pt x="824345" y="1290204"/>
                    </a:cubicBezTo>
                    <a:cubicBezTo>
                      <a:pt x="777586" y="1226127"/>
                      <a:pt x="668482" y="1092777"/>
                      <a:pt x="637309" y="1009650"/>
                    </a:cubicBezTo>
                    <a:cubicBezTo>
                      <a:pt x="606136" y="926523"/>
                      <a:pt x="658091" y="874568"/>
                      <a:pt x="637309" y="791441"/>
                    </a:cubicBezTo>
                    <a:cubicBezTo>
                      <a:pt x="616527" y="708314"/>
                      <a:pt x="568036" y="578427"/>
                      <a:pt x="512618" y="510886"/>
                    </a:cubicBezTo>
                    <a:cubicBezTo>
                      <a:pt x="457200" y="443345"/>
                      <a:pt x="363682" y="398318"/>
                      <a:pt x="304800" y="386195"/>
                    </a:cubicBezTo>
                    <a:cubicBezTo>
                      <a:pt x="245918" y="374072"/>
                      <a:pt x="207818" y="384464"/>
                      <a:pt x="159327" y="438150"/>
                    </a:cubicBezTo>
                    <a:cubicBezTo>
                      <a:pt x="110836" y="491836"/>
                      <a:pt x="27708" y="606136"/>
                      <a:pt x="13854" y="708313"/>
                    </a:cubicBezTo>
                    <a:cubicBezTo>
                      <a:pt x="0" y="810490"/>
                      <a:pt x="62345" y="858981"/>
                      <a:pt x="76200" y="1051213"/>
                    </a:cubicBezTo>
                    <a:cubicBezTo>
                      <a:pt x="90055" y="1243445"/>
                      <a:pt x="86591" y="1724890"/>
                      <a:pt x="96982" y="1861704"/>
                    </a:cubicBezTo>
                    <a:cubicBezTo>
                      <a:pt x="107373" y="1998518"/>
                      <a:pt x="122959" y="1946563"/>
                      <a:pt x="138545" y="1872095"/>
                    </a:cubicBezTo>
                    <a:cubicBezTo>
                      <a:pt x="154131" y="1797627"/>
                      <a:pt x="167986" y="1404504"/>
                      <a:pt x="190500" y="1414895"/>
                    </a:cubicBezTo>
                    <a:cubicBezTo>
                      <a:pt x="213014" y="1425286"/>
                      <a:pt x="249382" y="1849582"/>
                      <a:pt x="273627" y="1934441"/>
                    </a:cubicBezTo>
                    <a:cubicBezTo>
                      <a:pt x="297872" y="2019300"/>
                      <a:pt x="320387" y="2014105"/>
                      <a:pt x="335973" y="1924050"/>
                    </a:cubicBezTo>
                    <a:cubicBezTo>
                      <a:pt x="351559" y="1833995"/>
                      <a:pt x="339436" y="1458190"/>
                      <a:pt x="367145" y="1394113"/>
                    </a:cubicBezTo>
                    <a:cubicBezTo>
                      <a:pt x="394854" y="1330036"/>
                      <a:pt x="483177" y="1449531"/>
                      <a:pt x="502227" y="1539586"/>
                    </a:cubicBezTo>
                    <a:cubicBezTo>
                      <a:pt x="521277" y="1629641"/>
                      <a:pt x="476250" y="1866900"/>
                      <a:pt x="481445" y="1934441"/>
                    </a:cubicBezTo>
                    <a:cubicBezTo>
                      <a:pt x="486640" y="2001982"/>
                      <a:pt x="514350" y="1989859"/>
                      <a:pt x="533400" y="1944832"/>
                    </a:cubicBezTo>
                    <a:cubicBezTo>
                      <a:pt x="552450" y="1899805"/>
                      <a:pt x="569768" y="1702377"/>
                      <a:pt x="595745" y="1664277"/>
                    </a:cubicBezTo>
                    <a:cubicBezTo>
                      <a:pt x="621722" y="1626177"/>
                      <a:pt x="661554" y="1688523"/>
                      <a:pt x="689263" y="1716232"/>
                    </a:cubicBezTo>
                    <a:cubicBezTo>
                      <a:pt x="716972" y="1743941"/>
                      <a:pt x="723900" y="1818409"/>
                      <a:pt x="762000" y="1830532"/>
                    </a:cubicBezTo>
                    <a:cubicBezTo>
                      <a:pt x="800100" y="1842655"/>
                      <a:pt x="895349" y="1835727"/>
                      <a:pt x="917863" y="1788968"/>
                    </a:cubicBezTo>
                    <a:cubicBezTo>
                      <a:pt x="940377" y="1742209"/>
                      <a:pt x="890155" y="1595004"/>
                      <a:pt x="897082" y="1549977"/>
                    </a:cubicBezTo>
                    <a:cubicBezTo>
                      <a:pt x="904009" y="1504950"/>
                      <a:pt x="945573" y="1537854"/>
                      <a:pt x="959427" y="1518804"/>
                    </a:cubicBezTo>
                    <a:cubicBezTo>
                      <a:pt x="973281" y="1499754"/>
                      <a:pt x="973282" y="1461654"/>
                      <a:pt x="980209" y="1435677"/>
                    </a:cubicBezTo>
                    <a:cubicBezTo>
                      <a:pt x="987136" y="1409700"/>
                      <a:pt x="985405" y="1371600"/>
                      <a:pt x="1000991" y="1362941"/>
                    </a:cubicBezTo>
                    <a:cubicBezTo>
                      <a:pt x="1016577" y="1354282"/>
                      <a:pt x="1058141" y="1314450"/>
                      <a:pt x="1073727" y="1383723"/>
                    </a:cubicBezTo>
                    <a:cubicBezTo>
                      <a:pt x="1089313" y="1452996"/>
                      <a:pt x="1063336" y="1707572"/>
                      <a:pt x="1094509" y="1778577"/>
                    </a:cubicBezTo>
                    <a:cubicBezTo>
                      <a:pt x="1125682" y="1849582"/>
                      <a:pt x="1241713" y="1873827"/>
                      <a:pt x="1260763" y="1809750"/>
                    </a:cubicBezTo>
                    <a:cubicBezTo>
                      <a:pt x="1279813" y="1745673"/>
                      <a:pt x="1208809" y="1463386"/>
                      <a:pt x="1208809" y="1394113"/>
                    </a:cubicBezTo>
                    <a:cubicBezTo>
                      <a:pt x="1208809" y="1324840"/>
                      <a:pt x="1250372" y="1316181"/>
                      <a:pt x="1260763" y="1394113"/>
                    </a:cubicBezTo>
                    <a:cubicBezTo>
                      <a:pt x="1271154" y="1472045"/>
                      <a:pt x="1252104" y="1785504"/>
                      <a:pt x="1271154" y="1861704"/>
                    </a:cubicBezTo>
                    <a:cubicBezTo>
                      <a:pt x="1290204" y="1937904"/>
                      <a:pt x="1338695" y="1934440"/>
                      <a:pt x="1375063" y="1851313"/>
                    </a:cubicBezTo>
                    <a:cubicBezTo>
                      <a:pt x="1411431" y="1768186"/>
                      <a:pt x="1461654" y="1446068"/>
                      <a:pt x="1489363" y="1362941"/>
                    </a:cubicBezTo>
                    <a:cubicBezTo>
                      <a:pt x="1517072" y="1279814"/>
                      <a:pt x="1522268" y="1331768"/>
                      <a:pt x="1541318" y="1352550"/>
                    </a:cubicBezTo>
                    <a:cubicBezTo>
                      <a:pt x="1560368" y="1373332"/>
                      <a:pt x="1584613" y="1468582"/>
                      <a:pt x="1603663" y="1487632"/>
                    </a:cubicBezTo>
                    <a:cubicBezTo>
                      <a:pt x="1622713" y="1506682"/>
                      <a:pt x="1641763" y="1515341"/>
                      <a:pt x="1655618" y="1466850"/>
                    </a:cubicBezTo>
                    <a:cubicBezTo>
                      <a:pt x="1669473" y="1418359"/>
                      <a:pt x="1672937" y="1248640"/>
                      <a:pt x="1686791" y="1196686"/>
                    </a:cubicBezTo>
                    <a:cubicBezTo>
                      <a:pt x="1700645" y="1144732"/>
                      <a:pt x="1707572" y="1146464"/>
                      <a:pt x="1738745" y="1155123"/>
                    </a:cubicBezTo>
                    <a:cubicBezTo>
                      <a:pt x="1769918" y="1163782"/>
                      <a:pt x="1858241" y="1189759"/>
                      <a:pt x="1873827" y="1248641"/>
                    </a:cubicBezTo>
                    <a:cubicBezTo>
                      <a:pt x="1889413" y="1307523"/>
                      <a:pt x="1844386" y="1454727"/>
                      <a:pt x="1832263" y="1508413"/>
                    </a:cubicBezTo>
                    <a:cubicBezTo>
                      <a:pt x="1820140" y="1562099"/>
                      <a:pt x="1801091" y="1558636"/>
                      <a:pt x="1801091" y="1570759"/>
                    </a:cubicBezTo>
                    <a:cubicBezTo>
                      <a:pt x="1801091" y="1582882"/>
                      <a:pt x="1816677" y="1543050"/>
                      <a:pt x="1832263" y="1581150"/>
                    </a:cubicBezTo>
                    <a:cubicBezTo>
                      <a:pt x="1847849" y="1619250"/>
                      <a:pt x="1861705" y="1762991"/>
                      <a:pt x="1894609" y="1799359"/>
                    </a:cubicBezTo>
                    <a:cubicBezTo>
                      <a:pt x="1927513" y="1835727"/>
                      <a:pt x="1993323" y="1827068"/>
                      <a:pt x="2029691" y="1799359"/>
                    </a:cubicBezTo>
                    <a:cubicBezTo>
                      <a:pt x="2066059" y="1771650"/>
                      <a:pt x="2100695" y="1660813"/>
                      <a:pt x="2112818" y="1633104"/>
                    </a:cubicBezTo>
                    <a:cubicBezTo>
                      <a:pt x="2124941" y="1605395"/>
                      <a:pt x="2100695" y="1612322"/>
                      <a:pt x="2102427" y="1633104"/>
                    </a:cubicBezTo>
                    <a:cubicBezTo>
                      <a:pt x="2104159" y="1653886"/>
                      <a:pt x="2097232" y="1745672"/>
                      <a:pt x="2123209" y="1757795"/>
                    </a:cubicBezTo>
                    <a:cubicBezTo>
                      <a:pt x="2149186" y="1769918"/>
                      <a:pt x="2223655" y="1749136"/>
                      <a:pt x="2258291" y="1705841"/>
                    </a:cubicBezTo>
                    <a:cubicBezTo>
                      <a:pt x="2292927" y="1662546"/>
                      <a:pt x="2315441" y="1537855"/>
                      <a:pt x="2331027" y="1498023"/>
                    </a:cubicBezTo>
                    <a:cubicBezTo>
                      <a:pt x="2346613" y="1458191"/>
                      <a:pt x="2327564" y="1459923"/>
                      <a:pt x="2351809" y="1466850"/>
                    </a:cubicBezTo>
                    <a:cubicBezTo>
                      <a:pt x="2376054" y="1473777"/>
                      <a:pt x="2455718" y="1492827"/>
                      <a:pt x="2476500" y="1539586"/>
                    </a:cubicBezTo>
                    <a:cubicBezTo>
                      <a:pt x="2497282" y="1586345"/>
                      <a:pt x="2438400" y="1716231"/>
                      <a:pt x="2476500" y="1747404"/>
                    </a:cubicBezTo>
                    <a:cubicBezTo>
                      <a:pt x="2514600" y="1778577"/>
                      <a:pt x="2660073" y="1775114"/>
                      <a:pt x="2705100" y="1726623"/>
                    </a:cubicBezTo>
                    <a:cubicBezTo>
                      <a:pt x="2750127" y="1678132"/>
                      <a:pt x="2722418" y="1522268"/>
                      <a:pt x="2746663" y="1456459"/>
                    </a:cubicBezTo>
                    <a:cubicBezTo>
                      <a:pt x="2770908" y="1390650"/>
                      <a:pt x="2807278" y="1326573"/>
                      <a:pt x="2850573" y="1331768"/>
                    </a:cubicBezTo>
                    <a:cubicBezTo>
                      <a:pt x="2893868" y="1336963"/>
                      <a:pt x="2975263" y="1381991"/>
                      <a:pt x="3006436" y="1487632"/>
                    </a:cubicBezTo>
                    <a:cubicBezTo>
                      <a:pt x="3037609" y="1593273"/>
                      <a:pt x="3020291" y="1885949"/>
                      <a:pt x="3037609" y="1965613"/>
                    </a:cubicBezTo>
                    <a:cubicBezTo>
                      <a:pt x="3054927" y="2045277"/>
                      <a:pt x="3077441" y="2022763"/>
                      <a:pt x="3110345" y="1965613"/>
                    </a:cubicBezTo>
                    <a:cubicBezTo>
                      <a:pt x="3143249" y="1908463"/>
                      <a:pt x="3209059" y="1693718"/>
                      <a:pt x="3235036" y="1622713"/>
                    </a:cubicBezTo>
                    <a:cubicBezTo>
                      <a:pt x="3261013" y="1551709"/>
                      <a:pt x="3259282" y="1546513"/>
                      <a:pt x="3266209" y="1539586"/>
                    </a:cubicBezTo>
                    <a:cubicBezTo>
                      <a:pt x="3273136" y="1532659"/>
                      <a:pt x="3274868" y="1506682"/>
                      <a:pt x="3276600" y="1581150"/>
                    </a:cubicBezTo>
                    <a:cubicBezTo>
                      <a:pt x="3278332" y="1655618"/>
                      <a:pt x="3262746" y="1908463"/>
                      <a:pt x="3276600" y="1986395"/>
                    </a:cubicBezTo>
                    <a:cubicBezTo>
                      <a:pt x="3290454" y="2064327"/>
                      <a:pt x="3332018" y="2098964"/>
                      <a:pt x="3359727" y="2048741"/>
                    </a:cubicBezTo>
                    <a:cubicBezTo>
                      <a:pt x="3387436" y="1998518"/>
                      <a:pt x="3418609" y="1778577"/>
                      <a:pt x="3442854" y="1685059"/>
                    </a:cubicBezTo>
                    <a:cubicBezTo>
                      <a:pt x="3467099" y="1591541"/>
                      <a:pt x="3479223" y="1527464"/>
                      <a:pt x="3505200" y="1487632"/>
                    </a:cubicBezTo>
                    <a:cubicBezTo>
                      <a:pt x="3531177" y="1447800"/>
                      <a:pt x="3574473" y="1425286"/>
                      <a:pt x="3598718" y="1446068"/>
                    </a:cubicBezTo>
                    <a:cubicBezTo>
                      <a:pt x="3622963" y="1466850"/>
                      <a:pt x="3642014" y="1565564"/>
                      <a:pt x="3650673" y="1612323"/>
                    </a:cubicBezTo>
                    <a:cubicBezTo>
                      <a:pt x="3659332" y="1659082"/>
                      <a:pt x="3631623" y="1707573"/>
                      <a:pt x="3650673" y="1726623"/>
                    </a:cubicBezTo>
                    <a:cubicBezTo>
                      <a:pt x="3669723" y="1745673"/>
                      <a:pt x="3738996" y="1771650"/>
                      <a:pt x="3764973" y="1726623"/>
                    </a:cubicBezTo>
                    <a:cubicBezTo>
                      <a:pt x="3790950" y="1681596"/>
                      <a:pt x="3792681" y="1510146"/>
                      <a:pt x="3806536" y="1456459"/>
                    </a:cubicBezTo>
                    <a:cubicBezTo>
                      <a:pt x="3820391" y="1402772"/>
                      <a:pt x="3848100" y="1404504"/>
                      <a:pt x="3848100" y="1404504"/>
                    </a:cubicBezTo>
                    <a:lnTo>
                      <a:pt x="3941618" y="1290204"/>
                    </a:lnTo>
                    <a:cubicBezTo>
                      <a:pt x="3932959" y="1300595"/>
                      <a:pt x="3813463" y="1401041"/>
                      <a:pt x="3796145" y="1466850"/>
                    </a:cubicBezTo>
                    <a:cubicBezTo>
                      <a:pt x="3778827" y="1532659"/>
                      <a:pt x="3825586" y="1622714"/>
                      <a:pt x="3837709" y="1685059"/>
                    </a:cubicBezTo>
                    <a:cubicBezTo>
                      <a:pt x="3849832" y="1747404"/>
                      <a:pt x="3879273" y="1794164"/>
                      <a:pt x="3868882" y="1840923"/>
                    </a:cubicBezTo>
                    <a:cubicBezTo>
                      <a:pt x="3858491" y="1887682"/>
                      <a:pt x="3790950" y="1941368"/>
                      <a:pt x="3775363" y="1965613"/>
                    </a:cubicBezTo>
                    <a:cubicBezTo>
                      <a:pt x="3759777" y="1989858"/>
                      <a:pt x="3778826" y="1943100"/>
                      <a:pt x="3775363" y="1986395"/>
                    </a:cubicBezTo>
                    <a:cubicBezTo>
                      <a:pt x="3771900" y="2029690"/>
                      <a:pt x="3735532" y="2183822"/>
                      <a:pt x="3754582" y="2225386"/>
                    </a:cubicBezTo>
                    <a:cubicBezTo>
                      <a:pt x="3773632" y="2266950"/>
                      <a:pt x="3872345" y="2266950"/>
                      <a:pt x="3889663" y="2235777"/>
                    </a:cubicBezTo>
                    <a:cubicBezTo>
                      <a:pt x="3906981" y="2204604"/>
                      <a:pt x="3839441" y="2097232"/>
                      <a:pt x="3858491" y="2038350"/>
                    </a:cubicBezTo>
                    <a:cubicBezTo>
                      <a:pt x="3877541" y="1979468"/>
                      <a:pt x="3976254" y="1872095"/>
                      <a:pt x="4003963" y="1882486"/>
                    </a:cubicBezTo>
                    <a:cubicBezTo>
                      <a:pt x="4031672" y="1892877"/>
                      <a:pt x="4002231" y="2041813"/>
                      <a:pt x="4024745" y="2100695"/>
                    </a:cubicBezTo>
                    <a:cubicBezTo>
                      <a:pt x="4047259" y="2159577"/>
                      <a:pt x="4111336" y="2221922"/>
                      <a:pt x="4139045" y="2235777"/>
                    </a:cubicBezTo>
                    <a:cubicBezTo>
                      <a:pt x="4166754" y="2249632"/>
                      <a:pt x="4185805" y="2218459"/>
                      <a:pt x="4191000" y="2183823"/>
                    </a:cubicBezTo>
                    <a:cubicBezTo>
                      <a:pt x="4196196" y="2149187"/>
                      <a:pt x="4177145" y="2064327"/>
                      <a:pt x="4170218" y="2027959"/>
                    </a:cubicBezTo>
                    <a:cubicBezTo>
                      <a:pt x="4163291" y="1991591"/>
                      <a:pt x="4152900" y="1982931"/>
                      <a:pt x="4149436" y="1965613"/>
                    </a:cubicBezTo>
                    <a:cubicBezTo>
                      <a:pt x="4145972" y="1948295"/>
                      <a:pt x="4100945" y="1924050"/>
                      <a:pt x="4149436" y="1924050"/>
                    </a:cubicBezTo>
                    <a:cubicBezTo>
                      <a:pt x="4197927" y="1924050"/>
                      <a:pt x="4386696" y="1915390"/>
                      <a:pt x="4440382" y="1965613"/>
                    </a:cubicBezTo>
                    <a:cubicBezTo>
                      <a:pt x="4494068" y="2015836"/>
                      <a:pt x="4469822" y="2159577"/>
                      <a:pt x="4471554" y="2225386"/>
                    </a:cubicBezTo>
                    <a:cubicBezTo>
                      <a:pt x="4473286" y="2291195"/>
                      <a:pt x="4407478" y="2344882"/>
                      <a:pt x="4450773" y="2360468"/>
                    </a:cubicBezTo>
                    <a:cubicBezTo>
                      <a:pt x="4494068" y="2376054"/>
                      <a:pt x="4693227" y="2370859"/>
                      <a:pt x="4731327" y="2318904"/>
                    </a:cubicBezTo>
                    <a:cubicBezTo>
                      <a:pt x="4769427" y="2266949"/>
                      <a:pt x="4656859" y="2156114"/>
                      <a:pt x="4679373" y="2048741"/>
                    </a:cubicBezTo>
                    <a:cubicBezTo>
                      <a:pt x="4701887" y="1941368"/>
                      <a:pt x="4828309" y="1704109"/>
                      <a:pt x="4866409" y="1674668"/>
                    </a:cubicBezTo>
                    <a:cubicBezTo>
                      <a:pt x="4904509" y="1645227"/>
                      <a:pt x="4902778" y="1816677"/>
                      <a:pt x="4907973" y="1872095"/>
                    </a:cubicBezTo>
                    <a:cubicBezTo>
                      <a:pt x="4913168" y="1927513"/>
                      <a:pt x="4871605" y="1986395"/>
                      <a:pt x="4897582" y="2007177"/>
                    </a:cubicBezTo>
                    <a:cubicBezTo>
                      <a:pt x="4923559" y="2027959"/>
                      <a:pt x="5041323" y="2022763"/>
                      <a:pt x="5063836" y="1996786"/>
                    </a:cubicBezTo>
                    <a:cubicBezTo>
                      <a:pt x="5086349" y="1970809"/>
                      <a:pt x="5034395" y="1896340"/>
                      <a:pt x="5032663" y="1851313"/>
                    </a:cubicBezTo>
                    <a:cubicBezTo>
                      <a:pt x="5030931" y="1806286"/>
                      <a:pt x="5003222" y="1735282"/>
                      <a:pt x="5053445" y="1726623"/>
                    </a:cubicBezTo>
                    <a:cubicBezTo>
                      <a:pt x="5103668" y="1717964"/>
                      <a:pt x="5280314" y="1752600"/>
                      <a:pt x="5334000" y="1799359"/>
                    </a:cubicBezTo>
                    <a:cubicBezTo>
                      <a:pt x="5387686" y="1846118"/>
                      <a:pt x="5372099" y="1958686"/>
                      <a:pt x="5375563" y="2007177"/>
                    </a:cubicBezTo>
                    <a:cubicBezTo>
                      <a:pt x="5379027" y="2055668"/>
                      <a:pt x="5330537" y="2088572"/>
                      <a:pt x="5354782" y="2090304"/>
                    </a:cubicBezTo>
                    <a:cubicBezTo>
                      <a:pt x="5379027" y="2092036"/>
                      <a:pt x="5486400" y="2055668"/>
                      <a:pt x="5521036" y="2017568"/>
                    </a:cubicBezTo>
                    <a:cubicBezTo>
                      <a:pt x="5555672" y="1979468"/>
                      <a:pt x="5540086" y="1958686"/>
                      <a:pt x="5562600" y="1861704"/>
                    </a:cubicBezTo>
                    <a:cubicBezTo>
                      <a:pt x="5585114" y="1764722"/>
                      <a:pt x="5640532" y="1510145"/>
                      <a:pt x="5656118" y="1435677"/>
                    </a:cubicBezTo>
                    <a:cubicBezTo>
                      <a:pt x="5671704" y="1361209"/>
                      <a:pt x="5637068" y="1439141"/>
                      <a:pt x="5656118" y="1414895"/>
                    </a:cubicBezTo>
                    <a:cubicBezTo>
                      <a:pt x="5675168" y="1390650"/>
                      <a:pt x="5735782" y="1338695"/>
                      <a:pt x="5770418" y="1290204"/>
                    </a:cubicBezTo>
                    <a:cubicBezTo>
                      <a:pt x="5805054" y="1241713"/>
                      <a:pt x="5862204" y="1163782"/>
                      <a:pt x="5863936" y="1123950"/>
                    </a:cubicBezTo>
                    <a:cubicBezTo>
                      <a:pt x="5865668" y="1084118"/>
                      <a:pt x="5808518" y="1085849"/>
                      <a:pt x="5780809" y="1051213"/>
                    </a:cubicBezTo>
                    <a:cubicBezTo>
                      <a:pt x="5753100" y="1016577"/>
                      <a:pt x="5749636" y="933450"/>
                      <a:pt x="5697682" y="916132"/>
                    </a:cubicBezTo>
                    <a:cubicBezTo>
                      <a:pt x="5645728" y="898814"/>
                      <a:pt x="5467350" y="949036"/>
                      <a:pt x="5469082" y="947304"/>
                    </a:cubicBezTo>
                    <a:cubicBezTo>
                      <a:pt x="5470814" y="945572"/>
                      <a:pt x="5657850" y="879764"/>
                      <a:pt x="5708073" y="905741"/>
                    </a:cubicBezTo>
                    <a:cubicBezTo>
                      <a:pt x="5758296" y="931718"/>
                      <a:pt x="5746173" y="1056409"/>
                      <a:pt x="5770418" y="1103168"/>
                    </a:cubicBezTo>
                    <a:cubicBezTo>
                      <a:pt x="5794663" y="1149927"/>
                      <a:pt x="5851813" y="1149927"/>
                      <a:pt x="5853545" y="1186295"/>
                    </a:cubicBezTo>
                    <a:cubicBezTo>
                      <a:pt x="5855277" y="1222663"/>
                      <a:pt x="5808518" y="1286741"/>
                      <a:pt x="5780809" y="1321377"/>
                    </a:cubicBezTo>
                    <a:cubicBezTo>
                      <a:pt x="5753100" y="1356013"/>
                      <a:pt x="5706341" y="1357745"/>
                      <a:pt x="5687291" y="1394113"/>
                    </a:cubicBezTo>
                    <a:cubicBezTo>
                      <a:pt x="5668241" y="1430481"/>
                      <a:pt x="5611091" y="1529195"/>
                      <a:pt x="5666509" y="1539586"/>
                    </a:cubicBezTo>
                    <a:cubicBezTo>
                      <a:pt x="5721927" y="1549977"/>
                      <a:pt x="5924550" y="1475509"/>
                      <a:pt x="6019800" y="1456459"/>
                    </a:cubicBezTo>
                    <a:cubicBezTo>
                      <a:pt x="6115050" y="1437409"/>
                      <a:pt x="6196445" y="1395845"/>
                      <a:pt x="6238009" y="1425286"/>
                    </a:cubicBezTo>
                    <a:cubicBezTo>
                      <a:pt x="6279573" y="1454727"/>
                      <a:pt x="6277841" y="1565563"/>
                      <a:pt x="6269182" y="1633104"/>
                    </a:cubicBezTo>
                    <a:cubicBezTo>
                      <a:pt x="6260523" y="1700645"/>
                      <a:pt x="6173931" y="1788968"/>
                      <a:pt x="6186054" y="1830532"/>
                    </a:cubicBezTo>
                    <a:cubicBezTo>
                      <a:pt x="6198177" y="1872096"/>
                      <a:pt x="6296891" y="1932709"/>
                      <a:pt x="6341918" y="1882486"/>
                    </a:cubicBezTo>
                    <a:cubicBezTo>
                      <a:pt x="6386945" y="1832263"/>
                      <a:pt x="6412923" y="1567295"/>
                      <a:pt x="6456218" y="1529195"/>
                    </a:cubicBezTo>
                    <a:cubicBezTo>
                      <a:pt x="6499514" y="1491095"/>
                      <a:pt x="6549737" y="1584613"/>
                      <a:pt x="6601691" y="1653886"/>
                    </a:cubicBezTo>
                    <a:cubicBezTo>
                      <a:pt x="6653645" y="1723159"/>
                      <a:pt x="6738504" y="1892878"/>
                      <a:pt x="6767945" y="1944832"/>
                    </a:cubicBezTo>
                    <a:cubicBezTo>
                      <a:pt x="6797386" y="1996786"/>
                      <a:pt x="6759286" y="1967345"/>
                      <a:pt x="6778336" y="1965613"/>
                    </a:cubicBezTo>
                    <a:cubicBezTo>
                      <a:pt x="6797386" y="1963881"/>
                      <a:pt x="6871854" y="1970809"/>
                      <a:pt x="6882245" y="1934441"/>
                    </a:cubicBezTo>
                    <a:cubicBezTo>
                      <a:pt x="6892636" y="1898073"/>
                      <a:pt x="6854537" y="1814945"/>
                      <a:pt x="6840682" y="1747404"/>
                    </a:cubicBezTo>
                    <a:cubicBezTo>
                      <a:pt x="6826827" y="1679863"/>
                      <a:pt x="6825095" y="1586345"/>
                      <a:pt x="6799118" y="1529195"/>
                    </a:cubicBezTo>
                    <a:cubicBezTo>
                      <a:pt x="6773141" y="1472045"/>
                      <a:pt x="6702136" y="1472045"/>
                      <a:pt x="6684818" y="1404504"/>
                    </a:cubicBezTo>
                    <a:cubicBezTo>
                      <a:pt x="6667500" y="1336963"/>
                      <a:pt x="6691745" y="1155123"/>
                      <a:pt x="6695209" y="1123950"/>
                    </a:cubicBezTo>
                    <a:cubicBezTo>
                      <a:pt x="6698673" y="1092777"/>
                      <a:pt x="6696941" y="1207077"/>
                      <a:pt x="6705600" y="1217468"/>
                    </a:cubicBezTo>
                    <a:cubicBezTo>
                      <a:pt x="6714259" y="1227859"/>
                      <a:pt x="6740236" y="1214004"/>
                      <a:pt x="6747163" y="1186295"/>
                    </a:cubicBezTo>
                    <a:cubicBezTo>
                      <a:pt x="6754090" y="1158586"/>
                      <a:pt x="6754090" y="1117022"/>
                      <a:pt x="6747163" y="1051213"/>
                    </a:cubicBezTo>
                    <a:cubicBezTo>
                      <a:pt x="6740236" y="985404"/>
                      <a:pt x="6745432" y="869373"/>
                      <a:pt x="6705600" y="791441"/>
                    </a:cubicBezTo>
                    <a:cubicBezTo>
                      <a:pt x="6665768" y="713509"/>
                      <a:pt x="6577446" y="619991"/>
                      <a:pt x="6508173" y="583623"/>
                    </a:cubicBezTo>
                    <a:cubicBezTo>
                      <a:pt x="6438900" y="547255"/>
                      <a:pt x="6412922" y="566305"/>
                      <a:pt x="6289963" y="573232"/>
                    </a:cubicBezTo>
                    <a:cubicBezTo>
                      <a:pt x="6167004" y="580159"/>
                      <a:pt x="5886450" y="625186"/>
                      <a:pt x="5770418" y="625186"/>
                    </a:cubicBezTo>
                    <a:cubicBezTo>
                      <a:pt x="5654386" y="625186"/>
                      <a:pt x="5623214" y="635577"/>
                      <a:pt x="5593773" y="573232"/>
                    </a:cubicBezTo>
                    <a:cubicBezTo>
                      <a:pt x="5564332" y="510887"/>
                      <a:pt x="5583382" y="309995"/>
                      <a:pt x="5593773" y="251113"/>
                    </a:cubicBezTo>
                    <a:cubicBezTo>
                      <a:pt x="5604164" y="192231"/>
                      <a:pt x="5659582" y="242455"/>
                      <a:pt x="5656118" y="219941"/>
                    </a:cubicBezTo>
                    <a:cubicBezTo>
                      <a:pt x="5652654" y="197428"/>
                      <a:pt x="5621482" y="152400"/>
                      <a:pt x="5572991" y="116032"/>
                    </a:cubicBezTo>
                    <a:cubicBezTo>
                      <a:pt x="5524500" y="79664"/>
                      <a:pt x="5417128" y="3464"/>
                      <a:pt x="5365173" y="1732"/>
                    </a:cubicBezTo>
                    <a:cubicBezTo>
                      <a:pt x="5313218" y="0"/>
                      <a:pt x="5314949" y="83128"/>
                      <a:pt x="5261263" y="105641"/>
                    </a:cubicBezTo>
                    <a:cubicBezTo>
                      <a:pt x="5207577" y="128154"/>
                      <a:pt x="5081154" y="114299"/>
                      <a:pt x="5043054" y="136813"/>
                    </a:cubicBezTo>
                    <a:cubicBezTo>
                      <a:pt x="5004954" y="159327"/>
                      <a:pt x="5013613" y="200891"/>
                      <a:pt x="5032663" y="240723"/>
                    </a:cubicBezTo>
                    <a:cubicBezTo>
                      <a:pt x="5051713" y="280555"/>
                      <a:pt x="5126181" y="266700"/>
                      <a:pt x="5157354" y="375804"/>
                    </a:cubicBezTo>
                    <a:cubicBezTo>
                      <a:pt x="5188527" y="484909"/>
                      <a:pt x="5219700" y="770659"/>
                      <a:pt x="5219700" y="895350"/>
                    </a:cubicBezTo>
                    <a:cubicBezTo>
                      <a:pt x="5219700" y="1020041"/>
                      <a:pt x="5191990" y="1113559"/>
                      <a:pt x="5157354" y="1123950"/>
                    </a:cubicBezTo>
                    <a:cubicBezTo>
                      <a:pt x="5122718" y="1134341"/>
                      <a:pt x="5074227" y="976745"/>
                      <a:pt x="5011882" y="957695"/>
                    </a:cubicBezTo>
                    <a:cubicBezTo>
                      <a:pt x="4949537" y="938645"/>
                      <a:pt x="4843896" y="1009650"/>
                      <a:pt x="4783282" y="1009650"/>
                    </a:cubicBezTo>
                    <a:cubicBezTo>
                      <a:pt x="4722668" y="1009650"/>
                      <a:pt x="4691495" y="952500"/>
                      <a:pt x="4648200" y="957695"/>
                    </a:cubicBezTo>
                    <a:cubicBezTo>
                      <a:pt x="4604905" y="962890"/>
                      <a:pt x="4568536" y="1002723"/>
                      <a:pt x="4523509" y="1040823"/>
                    </a:cubicBezTo>
                    <a:cubicBezTo>
                      <a:pt x="4478482" y="1078923"/>
                      <a:pt x="4376304" y="1143000"/>
                      <a:pt x="4378036" y="1186295"/>
                    </a:cubicBezTo>
                    <a:cubicBezTo>
                      <a:pt x="4379768" y="1229590"/>
                      <a:pt x="4544291" y="1285009"/>
                      <a:pt x="4533900" y="1300595"/>
                    </a:cubicBezTo>
                    <a:cubicBezTo>
                      <a:pt x="4523509" y="1316181"/>
                      <a:pt x="4393623" y="1290204"/>
                      <a:pt x="4315691" y="1279813"/>
                    </a:cubicBezTo>
                    <a:cubicBezTo>
                      <a:pt x="4237759" y="1269422"/>
                      <a:pt x="4118263" y="1245177"/>
                      <a:pt x="4066309" y="1238250"/>
                    </a:cubicBezTo>
                    <a:cubicBezTo>
                      <a:pt x="4014355" y="1231323"/>
                      <a:pt x="4040331" y="1207077"/>
                      <a:pt x="4003963" y="1238250"/>
                    </a:cubicBezTo>
                    <a:cubicBezTo>
                      <a:pt x="3967595" y="1269423"/>
                      <a:pt x="3882736" y="1399309"/>
                      <a:pt x="3848100" y="1425286"/>
                    </a:cubicBezTo>
                    <a:cubicBezTo>
                      <a:pt x="3813464" y="1451263"/>
                      <a:pt x="3789218" y="1484168"/>
                      <a:pt x="3796145" y="1394113"/>
                    </a:cubicBezTo>
                    <a:cubicBezTo>
                      <a:pt x="3803072" y="1304058"/>
                      <a:pt x="3887931" y="1004454"/>
                      <a:pt x="3889663" y="884959"/>
                    </a:cubicBezTo>
                    <a:cubicBezTo>
                      <a:pt x="3891395" y="765464"/>
                      <a:pt x="3844636" y="742950"/>
                      <a:pt x="3806536" y="677141"/>
                    </a:cubicBezTo>
                    <a:cubicBezTo>
                      <a:pt x="3768436" y="611332"/>
                      <a:pt x="3723408" y="538595"/>
                      <a:pt x="3661063" y="490104"/>
                    </a:cubicBezTo>
                    <a:cubicBezTo>
                      <a:pt x="3598718" y="441613"/>
                      <a:pt x="3515590" y="420831"/>
                      <a:pt x="3432463" y="386195"/>
                    </a:cubicBezTo>
                    <a:cubicBezTo>
                      <a:pt x="3349336" y="351559"/>
                      <a:pt x="3240232" y="252845"/>
                      <a:pt x="3162300" y="282286"/>
                    </a:cubicBezTo>
                    <a:cubicBezTo>
                      <a:pt x="3084368" y="311727"/>
                      <a:pt x="3023755" y="477982"/>
                      <a:pt x="2964873" y="562841"/>
                    </a:cubicBezTo>
                    <a:cubicBezTo>
                      <a:pt x="2905991" y="647700"/>
                      <a:pt x="2822864" y="781050"/>
                      <a:pt x="2809009" y="791441"/>
                    </a:cubicBezTo>
                    <a:cubicBezTo>
                      <a:pt x="2795154" y="801832"/>
                      <a:pt x="2869622" y="682336"/>
                      <a:pt x="2881745" y="625186"/>
                    </a:cubicBezTo>
                    <a:cubicBezTo>
                      <a:pt x="2893868" y="568036"/>
                      <a:pt x="2873086" y="507423"/>
                      <a:pt x="2881745" y="448541"/>
                    </a:cubicBezTo>
                    <a:cubicBezTo>
                      <a:pt x="2890404" y="389659"/>
                      <a:pt x="2947555" y="311727"/>
                      <a:pt x="2933700" y="271895"/>
                    </a:cubicBezTo>
                    <a:cubicBezTo>
                      <a:pt x="2919846" y="232063"/>
                      <a:pt x="2836718" y="232064"/>
                      <a:pt x="2798618" y="209550"/>
                    </a:cubicBezTo>
                    <a:cubicBezTo>
                      <a:pt x="2760518" y="187036"/>
                      <a:pt x="2738004" y="145472"/>
                      <a:pt x="2705100" y="136813"/>
                    </a:cubicBezTo>
                    <a:cubicBezTo>
                      <a:pt x="2672196" y="128154"/>
                      <a:pt x="2646218" y="136813"/>
                      <a:pt x="2601191" y="157595"/>
                    </a:cubicBezTo>
                    <a:cubicBezTo>
                      <a:pt x="2556164" y="178377"/>
                      <a:pt x="2455718" y="223404"/>
                      <a:pt x="2434936" y="261504"/>
                    </a:cubicBezTo>
                    <a:cubicBezTo>
                      <a:pt x="2414154" y="299604"/>
                      <a:pt x="2493818" y="372340"/>
                      <a:pt x="2476500" y="386195"/>
                    </a:cubicBezTo>
                    <a:cubicBezTo>
                      <a:pt x="2459182" y="400050"/>
                      <a:pt x="2407227" y="358486"/>
                      <a:pt x="2331027" y="344632"/>
                    </a:cubicBezTo>
                    <a:cubicBezTo>
                      <a:pt x="2254827" y="330778"/>
                      <a:pt x="2078182" y="332509"/>
                      <a:pt x="2019300" y="303068"/>
                    </a:cubicBezTo>
                    <a:cubicBezTo>
                      <a:pt x="1960418" y="273627"/>
                      <a:pt x="2000250" y="199159"/>
                      <a:pt x="1977736" y="167986"/>
                    </a:cubicBezTo>
                    <a:cubicBezTo>
                      <a:pt x="1955222" y="136813"/>
                      <a:pt x="1917122" y="131618"/>
                      <a:pt x="1884218" y="116032"/>
                    </a:cubicBezTo>
                    <a:cubicBezTo>
                      <a:pt x="1851314" y="100446"/>
                      <a:pt x="1827068" y="62345"/>
                      <a:pt x="1780309" y="74468"/>
                    </a:cubicBezTo>
                    <a:close/>
                  </a:path>
                </a:pathLst>
              </a:custGeom>
              <a:blipFill>
                <a:blip r:embed="rId9" cstate="print"/>
                <a:stretch>
                  <a:fillRect/>
                </a:stretch>
              </a:blip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 19"/>
              <p:cNvSpPr/>
              <p:nvPr/>
            </p:nvSpPr>
            <p:spPr>
              <a:xfrm>
                <a:off x="2013857" y="2402115"/>
                <a:ext cx="5257800" cy="2311399"/>
              </a:xfrm>
              <a:custGeom>
                <a:avLst/>
                <a:gdLst>
                  <a:gd name="connsiteX0" fmla="*/ 5257800 w 5257800"/>
                  <a:gd name="connsiteY0" fmla="*/ 1222828 h 2311399"/>
                  <a:gd name="connsiteX1" fmla="*/ 5050972 w 5257800"/>
                  <a:gd name="connsiteY1" fmla="*/ 1527628 h 2311399"/>
                  <a:gd name="connsiteX2" fmla="*/ 4767943 w 5257800"/>
                  <a:gd name="connsiteY2" fmla="*/ 1516742 h 2311399"/>
                  <a:gd name="connsiteX3" fmla="*/ 4767943 w 5257800"/>
                  <a:gd name="connsiteY3" fmla="*/ 1516742 h 2311399"/>
                  <a:gd name="connsiteX4" fmla="*/ 4582886 w 5257800"/>
                  <a:gd name="connsiteY4" fmla="*/ 1832428 h 2311399"/>
                  <a:gd name="connsiteX5" fmla="*/ 4376057 w 5257800"/>
                  <a:gd name="connsiteY5" fmla="*/ 2311399 h 2311399"/>
                  <a:gd name="connsiteX6" fmla="*/ 4376057 w 5257800"/>
                  <a:gd name="connsiteY6" fmla="*/ 2311399 h 2311399"/>
                  <a:gd name="connsiteX7" fmla="*/ 4539343 w 5257800"/>
                  <a:gd name="connsiteY7" fmla="*/ 1886856 h 2311399"/>
                  <a:gd name="connsiteX8" fmla="*/ 4778829 w 5257800"/>
                  <a:gd name="connsiteY8" fmla="*/ 1516742 h 2311399"/>
                  <a:gd name="connsiteX9" fmla="*/ 4778829 w 5257800"/>
                  <a:gd name="connsiteY9" fmla="*/ 1516742 h 2311399"/>
                  <a:gd name="connsiteX10" fmla="*/ 4593772 w 5257800"/>
                  <a:gd name="connsiteY10" fmla="*/ 1277256 h 2311399"/>
                  <a:gd name="connsiteX11" fmla="*/ 4310743 w 5257800"/>
                  <a:gd name="connsiteY11" fmla="*/ 1353456 h 2311399"/>
                  <a:gd name="connsiteX12" fmla="*/ 4223657 w 5257800"/>
                  <a:gd name="connsiteY12" fmla="*/ 1407885 h 2311399"/>
                  <a:gd name="connsiteX13" fmla="*/ 4278086 w 5257800"/>
                  <a:gd name="connsiteY13" fmla="*/ 1516742 h 2311399"/>
                  <a:gd name="connsiteX14" fmla="*/ 4136572 w 5257800"/>
                  <a:gd name="connsiteY14" fmla="*/ 1690914 h 2311399"/>
                  <a:gd name="connsiteX15" fmla="*/ 4027714 w 5257800"/>
                  <a:gd name="connsiteY15" fmla="*/ 1767114 h 2311399"/>
                  <a:gd name="connsiteX16" fmla="*/ 4005943 w 5257800"/>
                  <a:gd name="connsiteY16" fmla="*/ 1777999 h 2311399"/>
                  <a:gd name="connsiteX17" fmla="*/ 3526972 w 5257800"/>
                  <a:gd name="connsiteY17" fmla="*/ 1745342 h 2311399"/>
                  <a:gd name="connsiteX18" fmla="*/ 3363686 w 5257800"/>
                  <a:gd name="connsiteY18" fmla="*/ 1669142 h 2311399"/>
                  <a:gd name="connsiteX19" fmla="*/ 3091543 w 5257800"/>
                  <a:gd name="connsiteY19" fmla="*/ 2006599 h 2311399"/>
                  <a:gd name="connsiteX20" fmla="*/ 3080657 w 5257800"/>
                  <a:gd name="connsiteY20" fmla="*/ 2050142 h 2311399"/>
                  <a:gd name="connsiteX21" fmla="*/ 3048000 w 5257800"/>
                  <a:gd name="connsiteY21" fmla="*/ 2028371 h 2311399"/>
                  <a:gd name="connsiteX22" fmla="*/ 3080657 w 5257800"/>
                  <a:gd name="connsiteY22" fmla="*/ 1582056 h 2311399"/>
                  <a:gd name="connsiteX23" fmla="*/ 3124200 w 5257800"/>
                  <a:gd name="connsiteY23" fmla="*/ 1124856 h 2311399"/>
                  <a:gd name="connsiteX24" fmla="*/ 3102429 w 5257800"/>
                  <a:gd name="connsiteY24" fmla="*/ 1005114 h 2311399"/>
                  <a:gd name="connsiteX25" fmla="*/ 2928257 w 5257800"/>
                  <a:gd name="connsiteY25" fmla="*/ 732971 h 2311399"/>
                  <a:gd name="connsiteX26" fmla="*/ 2819400 w 5257800"/>
                  <a:gd name="connsiteY26" fmla="*/ 613228 h 2311399"/>
                  <a:gd name="connsiteX27" fmla="*/ 2667000 w 5257800"/>
                  <a:gd name="connsiteY27" fmla="*/ 547914 h 2311399"/>
                  <a:gd name="connsiteX28" fmla="*/ 2525486 w 5257800"/>
                  <a:gd name="connsiteY28" fmla="*/ 449942 h 2311399"/>
                  <a:gd name="connsiteX29" fmla="*/ 2394857 w 5257800"/>
                  <a:gd name="connsiteY29" fmla="*/ 373742 h 2311399"/>
                  <a:gd name="connsiteX30" fmla="*/ 2177143 w 5257800"/>
                  <a:gd name="connsiteY30" fmla="*/ 351971 h 2311399"/>
                  <a:gd name="connsiteX31" fmla="*/ 2166257 w 5257800"/>
                  <a:gd name="connsiteY31" fmla="*/ 351971 h 2311399"/>
                  <a:gd name="connsiteX32" fmla="*/ 1970314 w 5257800"/>
                  <a:gd name="connsiteY32" fmla="*/ 645885 h 2311399"/>
                  <a:gd name="connsiteX33" fmla="*/ 1861457 w 5257800"/>
                  <a:gd name="connsiteY33" fmla="*/ 841828 h 2311399"/>
                  <a:gd name="connsiteX34" fmla="*/ 1719943 w 5257800"/>
                  <a:gd name="connsiteY34" fmla="*/ 1081314 h 2311399"/>
                  <a:gd name="connsiteX35" fmla="*/ 1643743 w 5257800"/>
                  <a:gd name="connsiteY35" fmla="*/ 1309914 h 2311399"/>
                  <a:gd name="connsiteX36" fmla="*/ 1709057 w 5257800"/>
                  <a:gd name="connsiteY36" fmla="*/ 1375228 h 2311399"/>
                  <a:gd name="connsiteX37" fmla="*/ 1752600 w 5257800"/>
                  <a:gd name="connsiteY37" fmla="*/ 1418771 h 2311399"/>
                  <a:gd name="connsiteX38" fmla="*/ 1654629 w 5257800"/>
                  <a:gd name="connsiteY38" fmla="*/ 1941285 h 2311399"/>
                  <a:gd name="connsiteX39" fmla="*/ 1654629 w 5257800"/>
                  <a:gd name="connsiteY39" fmla="*/ 1941285 h 2311399"/>
                  <a:gd name="connsiteX40" fmla="*/ 1796143 w 5257800"/>
                  <a:gd name="connsiteY40" fmla="*/ 1494971 h 2311399"/>
                  <a:gd name="connsiteX41" fmla="*/ 1807029 w 5257800"/>
                  <a:gd name="connsiteY41" fmla="*/ 1364342 h 2311399"/>
                  <a:gd name="connsiteX42" fmla="*/ 1643743 w 5257800"/>
                  <a:gd name="connsiteY42" fmla="*/ 1353456 h 2311399"/>
                  <a:gd name="connsiteX43" fmla="*/ 1175657 w 5257800"/>
                  <a:gd name="connsiteY43" fmla="*/ 1386114 h 2311399"/>
                  <a:gd name="connsiteX44" fmla="*/ 1001486 w 5257800"/>
                  <a:gd name="connsiteY44" fmla="*/ 1277256 h 2311399"/>
                  <a:gd name="connsiteX45" fmla="*/ 783772 w 5257800"/>
                  <a:gd name="connsiteY45" fmla="*/ 1190171 h 2311399"/>
                  <a:gd name="connsiteX46" fmla="*/ 511629 w 5257800"/>
                  <a:gd name="connsiteY46" fmla="*/ 1081314 h 2311399"/>
                  <a:gd name="connsiteX47" fmla="*/ 468086 w 5257800"/>
                  <a:gd name="connsiteY47" fmla="*/ 820056 h 2311399"/>
                  <a:gd name="connsiteX48" fmla="*/ 261257 w 5257800"/>
                  <a:gd name="connsiteY48" fmla="*/ 776514 h 2311399"/>
                  <a:gd name="connsiteX49" fmla="*/ 54429 w 5257800"/>
                  <a:gd name="connsiteY49" fmla="*/ 732971 h 2311399"/>
                  <a:gd name="connsiteX50" fmla="*/ 54429 w 5257800"/>
                  <a:gd name="connsiteY50" fmla="*/ 732971 h 2311399"/>
                  <a:gd name="connsiteX51" fmla="*/ 87086 w 5257800"/>
                  <a:gd name="connsiteY51" fmla="*/ 547914 h 2311399"/>
                  <a:gd name="connsiteX52" fmla="*/ 43543 w 5257800"/>
                  <a:gd name="connsiteY52" fmla="*/ 243114 h 2311399"/>
                  <a:gd name="connsiteX53" fmla="*/ 348343 w 5257800"/>
                  <a:gd name="connsiteY53" fmla="*/ 14514 h 2311399"/>
                  <a:gd name="connsiteX54" fmla="*/ 609600 w 5257800"/>
                  <a:gd name="connsiteY54" fmla="*/ 156028 h 2311399"/>
                  <a:gd name="connsiteX55" fmla="*/ 653143 w 5257800"/>
                  <a:gd name="connsiteY55" fmla="*/ 308428 h 2311399"/>
                  <a:gd name="connsiteX56" fmla="*/ 696686 w 5257800"/>
                  <a:gd name="connsiteY56" fmla="*/ 580571 h 2311399"/>
                  <a:gd name="connsiteX57" fmla="*/ 718457 w 5257800"/>
                  <a:gd name="connsiteY57" fmla="*/ 743856 h 2311399"/>
                  <a:gd name="connsiteX58" fmla="*/ 1066800 w 5257800"/>
                  <a:gd name="connsiteY58" fmla="*/ 1135742 h 2311399"/>
                  <a:gd name="connsiteX59" fmla="*/ 1317172 w 5257800"/>
                  <a:gd name="connsiteY59" fmla="*/ 1233714 h 2311399"/>
                  <a:gd name="connsiteX60" fmla="*/ 1469572 w 5257800"/>
                  <a:gd name="connsiteY60" fmla="*/ 1386114 h 231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57800" h="2311399">
                    <a:moveTo>
                      <a:pt x="5257800" y="1222828"/>
                    </a:moveTo>
                    <a:cubicBezTo>
                      <a:pt x="5195207" y="1350735"/>
                      <a:pt x="5132615" y="1478642"/>
                      <a:pt x="5050972" y="1527628"/>
                    </a:cubicBezTo>
                    <a:cubicBezTo>
                      <a:pt x="4969329" y="1576614"/>
                      <a:pt x="4767943" y="1516742"/>
                      <a:pt x="4767943" y="1516742"/>
                    </a:cubicBezTo>
                    <a:lnTo>
                      <a:pt x="4767943" y="1516742"/>
                    </a:lnTo>
                    <a:cubicBezTo>
                      <a:pt x="4737100" y="1569356"/>
                      <a:pt x="4648200" y="1699985"/>
                      <a:pt x="4582886" y="1832428"/>
                    </a:cubicBezTo>
                    <a:cubicBezTo>
                      <a:pt x="4517572" y="1964871"/>
                      <a:pt x="4376057" y="2311399"/>
                      <a:pt x="4376057" y="2311399"/>
                    </a:cubicBezTo>
                    <a:lnTo>
                      <a:pt x="4376057" y="2311399"/>
                    </a:lnTo>
                    <a:cubicBezTo>
                      <a:pt x="4403271" y="2240642"/>
                      <a:pt x="4472214" y="2019299"/>
                      <a:pt x="4539343" y="1886856"/>
                    </a:cubicBezTo>
                    <a:cubicBezTo>
                      <a:pt x="4606472" y="1754413"/>
                      <a:pt x="4778829" y="1516742"/>
                      <a:pt x="4778829" y="1516742"/>
                    </a:cubicBezTo>
                    <a:lnTo>
                      <a:pt x="4778829" y="1516742"/>
                    </a:lnTo>
                    <a:cubicBezTo>
                      <a:pt x="4747986" y="1476828"/>
                      <a:pt x="4671786" y="1304470"/>
                      <a:pt x="4593772" y="1277256"/>
                    </a:cubicBezTo>
                    <a:cubicBezTo>
                      <a:pt x="4515758" y="1250042"/>
                      <a:pt x="4372429" y="1331685"/>
                      <a:pt x="4310743" y="1353456"/>
                    </a:cubicBezTo>
                    <a:cubicBezTo>
                      <a:pt x="4249057" y="1375227"/>
                      <a:pt x="4229100" y="1380671"/>
                      <a:pt x="4223657" y="1407885"/>
                    </a:cubicBezTo>
                    <a:cubicBezTo>
                      <a:pt x="4218214" y="1435099"/>
                      <a:pt x="4292600" y="1469571"/>
                      <a:pt x="4278086" y="1516742"/>
                    </a:cubicBezTo>
                    <a:cubicBezTo>
                      <a:pt x="4263572" y="1563913"/>
                      <a:pt x="4178301" y="1649185"/>
                      <a:pt x="4136572" y="1690914"/>
                    </a:cubicBezTo>
                    <a:cubicBezTo>
                      <a:pt x="4094843" y="1732643"/>
                      <a:pt x="4049485" y="1752600"/>
                      <a:pt x="4027714" y="1767114"/>
                    </a:cubicBezTo>
                    <a:cubicBezTo>
                      <a:pt x="4005943" y="1781628"/>
                      <a:pt x="4089400" y="1781628"/>
                      <a:pt x="4005943" y="1777999"/>
                    </a:cubicBezTo>
                    <a:cubicBezTo>
                      <a:pt x="3922486" y="1774370"/>
                      <a:pt x="3634015" y="1763485"/>
                      <a:pt x="3526972" y="1745342"/>
                    </a:cubicBezTo>
                    <a:cubicBezTo>
                      <a:pt x="3419929" y="1727199"/>
                      <a:pt x="3436257" y="1625599"/>
                      <a:pt x="3363686" y="1669142"/>
                    </a:cubicBezTo>
                    <a:cubicBezTo>
                      <a:pt x="3291115" y="1712685"/>
                      <a:pt x="3138715" y="1943099"/>
                      <a:pt x="3091543" y="2006599"/>
                    </a:cubicBezTo>
                    <a:cubicBezTo>
                      <a:pt x="3044372" y="2070099"/>
                      <a:pt x="3087914" y="2046513"/>
                      <a:pt x="3080657" y="2050142"/>
                    </a:cubicBezTo>
                    <a:cubicBezTo>
                      <a:pt x="3073400" y="2053771"/>
                      <a:pt x="3048000" y="2106385"/>
                      <a:pt x="3048000" y="2028371"/>
                    </a:cubicBezTo>
                    <a:cubicBezTo>
                      <a:pt x="3048000" y="1950357"/>
                      <a:pt x="3067957" y="1732642"/>
                      <a:pt x="3080657" y="1582056"/>
                    </a:cubicBezTo>
                    <a:cubicBezTo>
                      <a:pt x="3093357" y="1431470"/>
                      <a:pt x="3120571" y="1221013"/>
                      <a:pt x="3124200" y="1124856"/>
                    </a:cubicBezTo>
                    <a:cubicBezTo>
                      <a:pt x="3127829" y="1028699"/>
                      <a:pt x="3135086" y="1070428"/>
                      <a:pt x="3102429" y="1005114"/>
                    </a:cubicBezTo>
                    <a:cubicBezTo>
                      <a:pt x="3069772" y="939800"/>
                      <a:pt x="2975428" y="798285"/>
                      <a:pt x="2928257" y="732971"/>
                    </a:cubicBezTo>
                    <a:cubicBezTo>
                      <a:pt x="2881086" y="667657"/>
                      <a:pt x="2862943" y="644071"/>
                      <a:pt x="2819400" y="613228"/>
                    </a:cubicBezTo>
                    <a:cubicBezTo>
                      <a:pt x="2775857" y="582385"/>
                      <a:pt x="2715985" y="575128"/>
                      <a:pt x="2667000" y="547914"/>
                    </a:cubicBezTo>
                    <a:cubicBezTo>
                      <a:pt x="2618015" y="520700"/>
                      <a:pt x="2570843" y="478971"/>
                      <a:pt x="2525486" y="449942"/>
                    </a:cubicBezTo>
                    <a:cubicBezTo>
                      <a:pt x="2480129" y="420913"/>
                      <a:pt x="2452914" y="390070"/>
                      <a:pt x="2394857" y="373742"/>
                    </a:cubicBezTo>
                    <a:cubicBezTo>
                      <a:pt x="2336800" y="357414"/>
                      <a:pt x="2215243" y="355600"/>
                      <a:pt x="2177143" y="351971"/>
                    </a:cubicBezTo>
                    <a:cubicBezTo>
                      <a:pt x="2139043" y="348343"/>
                      <a:pt x="2200728" y="302985"/>
                      <a:pt x="2166257" y="351971"/>
                    </a:cubicBezTo>
                    <a:cubicBezTo>
                      <a:pt x="2131786" y="400957"/>
                      <a:pt x="2021114" y="564242"/>
                      <a:pt x="1970314" y="645885"/>
                    </a:cubicBezTo>
                    <a:cubicBezTo>
                      <a:pt x="1919514" y="727528"/>
                      <a:pt x="1903185" y="769257"/>
                      <a:pt x="1861457" y="841828"/>
                    </a:cubicBezTo>
                    <a:cubicBezTo>
                      <a:pt x="1819729" y="914399"/>
                      <a:pt x="1756229" y="1003300"/>
                      <a:pt x="1719943" y="1081314"/>
                    </a:cubicBezTo>
                    <a:cubicBezTo>
                      <a:pt x="1683657" y="1159328"/>
                      <a:pt x="1645557" y="1260928"/>
                      <a:pt x="1643743" y="1309914"/>
                    </a:cubicBezTo>
                    <a:cubicBezTo>
                      <a:pt x="1641929" y="1358900"/>
                      <a:pt x="1709057" y="1375228"/>
                      <a:pt x="1709057" y="1375228"/>
                    </a:cubicBezTo>
                    <a:cubicBezTo>
                      <a:pt x="1727200" y="1393371"/>
                      <a:pt x="1761671" y="1324428"/>
                      <a:pt x="1752600" y="1418771"/>
                    </a:cubicBezTo>
                    <a:cubicBezTo>
                      <a:pt x="1743529" y="1513114"/>
                      <a:pt x="1654629" y="1941285"/>
                      <a:pt x="1654629" y="1941285"/>
                    </a:cubicBezTo>
                    <a:lnTo>
                      <a:pt x="1654629" y="1941285"/>
                    </a:lnTo>
                    <a:cubicBezTo>
                      <a:pt x="1678215" y="1866899"/>
                      <a:pt x="1770743" y="1591128"/>
                      <a:pt x="1796143" y="1494971"/>
                    </a:cubicBezTo>
                    <a:cubicBezTo>
                      <a:pt x="1821543" y="1398814"/>
                      <a:pt x="1832429" y="1387928"/>
                      <a:pt x="1807029" y="1364342"/>
                    </a:cubicBezTo>
                    <a:cubicBezTo>
                      <a:pt x="1781629" y="1340756"/>
                      <a:pt x="1748972" y="1349827"/>
                      <a:pt x="1643743" y="1353456"/>
                    </a:cubicBezTo>
                    <a:cubicBezTo>
                      <a:pt x="1538514" y="1357085"/>
                      <a:pt x="1282700" y="1398814"/>
                      <a:pt x="1175657" y="1386114"/>
                    </a:cubicBezTo>
                    <a:cubicBezTo>
                      <a:pt x="1068614" y="1373414"/>
                      <a:pt x="1066800" y="1309913"/>
                      <a:pt x="1001486" y="1277256"/>
                    </a:cubicBezTo>
                    <a:cubicBezTo>
                      <a:pt x="936172" y="1244599"/>
                      <a:pt x="783772" y="1190171"/>
                      <a:pt x="783772" y="1190171"/>
                    </a:cubicBezTo>
                    <a:cubicBezTo>
                      <a:pt x="702129" y="1157514"/>
                      <a:pt x="564243" y="1143000"/>
                      <a:pt x="511629" y="1081314"/>
                    </a:cubicBezTo>
                    <a:cubicBezTo>
                      <a:pt x="459015" y="1019628"/>
                      <a:pt x="509815" y="870856"/>
                      <a:pt x="468086" y="820056"/>
                    </a:cubicBezTo>
                    <a:cubicBezTo>
                      <a:pt x="426357" y="769256"/>
                      <a:pt x="261257" y="776514"/>
                      <a:pt x="261257" y="776514"/>
                    </a:cubicBezTo>
                    <a:lnTo>
                      <a:pt x="54429" y="732971"/>
                    </a:lnTo>
                    <a:lnTo>
                      <a:pt x="54429" y="732971"/>
                    </a:lnTo>
                    <a:cubicBezTo>
                      <a:pt x="59872" y="702128"/>
                      <a:pt x="88900" y="629557"/>
                      <a:pt x="87086" y="547914"/>
                    </a:cubicBezTo>
                    <a:cubicBezTo>
                      <a:pt x="85272" y="466271"/>
                      <a:pt x="0" y="332014"/>
                      <a:pt x="43543" y="243114"/>
                    </a:cubicBezTo>
                    <a:cubicBezTo>
                      <a:pt x="87086" y="154214"/>
                      <a:pt x="254000" y="29028"/>
                      <a:pt x="348343" y="14514"/>
                    </a:cubicBezTo>
                    <a:cubicBezTo>
                      <a:pt x="442686" y="0"/>
                      <a:pt x="558800" y="107042"/>
                      <a:pt x="609600" y="156028"/>
                    </a:cubicBezTo>
                    <a:cubicBezTo>
                      <a:pt x="660400" y="205014"/>
                      <a:pt x="638629" y="237671"/>
                      <a:pt x="653143" y="308428"/>
                    </a:cubicBezTo>
                    <a:cubicBezTo>
                      <a:pt x="667657" y="379185"/>
                      <a:pt x="685800" y="508000"/>
                      <a:pt x="696686" y="580571"/>
                    </a:cubicBezTo>
                    <a:cubicBezTo>
                      <a:pt x="707572" y="653142"/>
                      <a:pt x="656771" y="651328"/>
                      <a:pt x="718457" y="743856"/>
                    </a:cubicBezTo>
                    <a:cubicBezTo>
                      <a:pt x="780143" y="836384"/>
                      <a:pt x="967014" y="1054099"/>
                      <a:pt x="1066800" y="1135742"/>
                    </a:cubicBezTo>
                    <a:cubicBezTo>
                      <a:pt x="1166586" y="1217385"/>
                      <a:pt x="1250043" y="1191985"/>
                      <a:pt x="1317172" y="1233714"/>
                    </a:cubicBezTo>
                    <a:cubicBezTo>
                      <a:pt x="1384301" y="1275443"/>
                      <a:pt x="1426936" y="1330778"/>
                      <a:pt x="1469572" y="1386114"/>
                    </a:cubicBezTo>
                  </a:path>
                </a:pathLst>
              </a:cu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자유형 17"/>
            <p:cNvSpPr/>
            <p:nvPr/>
          </p:nvSpPr>
          <p:spPr>
            <a:xfrm>
              <a:off x="1465385" y="5407269"/>
              <a:ext cx="152400" cy="114300"/>
            </a:xfrm>
            <a:custGeom>
              <a:avLst/>
              <a:gdLst>
                <a:gd name="connsiteX0" fmla="*/ 0 w 152400"/>
                <a:gd name="connsiteY0" fmla="*/ 0 h 114300"/>
                <a:gd name="connsiteX1" fmla="*/ 35169 w 152400"/>
                <a:gd name="connsiteY1" fmla="*/ 73269 h 114300"/>
                <a:gd name="connsiteX2" fmla="*/ 93784 w 152400"/>
                <a:gd name="connsiteY2" fmla="*/ 76200 h 114300"/>
                <a:gd name="connsiteX3" fmla="*/ 79130 w 152400"/>
                <a:gd name="connsiteY3" fmla="*/ 114300 h 114300"/>
                <a:gd name="connsiteX4" fmla="*/ 79130 w 152400"/>
                <a:gd name="connsiteY4" fmla="*/ 114300 h 114300"/>
                <a:gd name="connsiteX5" fmla="*/ 152400 w 152400"/>
                <a:gd name="connsiteY5" fmla="*/ 58616 h 114300"/>
                <a:gd name="connsiteX6" fmla="*/ 152400 w 152400"/>
                <a:gd name="connsiteY6" fmla="*/ 5861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14300">
                  <a:moveTo>
                    <a:pt x="0" y="0"/>
                  </a:moveTo>
                  <a:cubicBezTo>
                    <a:pt x="9769" y="30284"/>
                    <a:pt x="19538" y="60569"/>
                    <a:pt x="35169" y="73269"/>
                  </a:cubicBezTo>
                  <a:cubicBezTo>
                    <a:pt x="50800" y="85969"/>
                    <a:pt x="86457" y="69362"/>
                    <a:pt x="93784" y="76200"/>
                  </a:cubicBezTo>
                  <a:cubicBezTo>
                    <a:pt x="101111" y="83038"/>
                    <a:pt x="79130" y="114300"/>
                    <a:pt x="79130" y="114300"/>
                  </a:cubicBezTo>
                  <a:lnTo>
                    <a:pt x="79130" y="114300"/>
                  </a:lnTo>
                  <a:lnTo>
                    <a:pt x="152400" y="58616"/>
                  </a:lnTo>
                  <a:lnTo>
                    <a:pt x="152400" y="58616"/>
                  </a:lnTo>
                </a:path>
              </a:pathLst>
            </a:cu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1438253" y="659735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solidFill>
                  <a:schemeClr val="bg1"/>
                </a:solidFill>
              </a:rPr>
              <a:t>처음</a:t>
            </a:r>
            <a:endParaRPr lang="ko-KR" altLang="en-US" sz="120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7223" y="3526383"/>
            <a:ext cx="1552569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635896" y="28213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제작 진척 상황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57239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002060"/>
                </a:solidFill>
              </a:rPr>
              <a:t>印 맞은 자 </a:t>
            </a:r>
            <a:r>
              <a:rPr lang="en-US" altLang="ko-KR" sz="1400" dirty="0" smtClean="0">
                <a:solidFill>
                  <a:srgbClr val="002060"/>
                </a:solidFill>
              </a:rPr>
              <a:t>144,000</a:t>
            </a:r>
            <a:r>
              <a:rPr lang="ko-KR" altLang="en-US" sz="1400" dirty="0" smtClean="0">
                <a:solidFill>
                  <a:srgbClr val="002060"/>
                </a:solidFill>
              </a:rPr>
              <a:t>인</a:t>
            </a:r>
            <a:r>
              <a:rPr lang="en-US" altLang="ko-KR" sz="1400" dirty="0" smtClean="0">
                <a:solidFill>
                  <a:srgbClr val="002060"/>
                </a:solidFill>
              </a:rPr>
              <a:t>/10+12</a:t>
            </a:r>
            <a:r>
              <a:rPr lang="ko-KR" altLang="en-US" sz="1400" dirty="0" smtClean="0">
                <a:solidFill>
                  <a:srgbClr val="002060"/>
                </a:solidFill>
              </a:rPr>
              <a:t>지파</a:t>
            </a:r>
            <a:r>
              <a:rPr lang="en-US" altLang="ko-KR" sz="1400" dirty="0" smtClean="0">
                <a:solidFill>
                  <a:srgbClr val="002060"/>
                </a:solidFill>
              </a:rPr>
              <a:t>ⅹ</a:t>
            </a:r>
            <a:r>
              <a:rPr lang="ko-KR" altLang="en-US" sz="1400" dirty="0" smtClean="0">
                <a:solidFill>
                  <a:srgbClr val="002060"/>
                </a:solidFill>
              </a:rPr>
              <a:t>완전수</a:t>
            </a:r>
            <a:r>
              <a:rPr lang="en-US" altLang="ko-KR" sz="1400" dirty="0" smtClean="0">
                <a:solidFill>
                  <a:srgbClr val="002060"/>
                </a:solidFill>
              </a:rPr>
              <a:t>7ⅹ10ⅹ10</a:t>
            </a: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=22,800</a:t>
            </a:r>
            <a:endParaRPr lang="ko-KR" altLang="en-US" sz="1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35696" y="0"/>
            <a:ext cx="5472608" cy="2377480"/>
          </a:xfrm>
        </p:spPr>
        <p:txBody>
          <a:bodyPr>
            <a:normAutofit/>
          </a:bodyPr>
          <a:lstStyle/>
          <a:p>
            <a:r>
              <a:rPr lang="ko-KR" altLang="en-US" sz="6600" dirty="0" smtClean="0">
                <a:solidFill>
                  <a:srgbClr val="FF0000"/>
                </a:solidFill>
                <a:latin typeface="HY목판L" pitchFamily="18" charset="-127"/>
                <a:ea typeface="HY목판L" pitchFamily="18" charset="-127"/>
              </a:rPr>
              <a:t>경고</a:t>
            </a:r>
            <a:r>
              <a:rPr lang="en-US" altLang="ko-KR" sz="6600" dirty="0" smtClean="0">
                <a:solidFill>
                  <a:srgbClr val="FF0000"/>
                </a:solidFill>
                <a:latin typeface="HY목판L" pitchFamily="18" charset="-127"/>
                <a:ea typeface="HY목판L" pitchFamily="18" charset="-127"/>
              </a:rPr>
              <a:t>!!</a:t>
            </a:r>
            <a:r>
              <a:rPr lang="ko-KR" altLang="en-US" sz="6600" dirty="0" smtClean="0">
                <a:solidFill>
                  <a:srgbClr val="FF0000"/>
                </a:solidFill>
                <a:latin typeface="HY목판L" pitchFamily="18" charset="-127"/>
                <a:ea typeface="HY목판L" pitchFamily="18" charset="-127"/>
              </a:rPr>
              <a:t> </a:t>
            </a:r>
            <a:r>
              <a:rPr lang="en-US" altLang="ko-KR" sz="6600" dirty="0" smtClean="0">
                <a:solidFill>
                  <a:srgbClr val="00B0F0"/>
                </a:solidFill>
                <a:latin typeface="HY목판L" pitchFamily="18" charset="-127"/>
                <a:ea typeface="HY목판L" pitchFamily="18" charset="-127"/>
              </a:rPr>
              <a:t>Warning</a:t>
            </a:r>
            <a:endParaRPr lang="ko-KR" altLang="en-US" sz="6600" dirty="0">
              <a:solidFill>
                <a:srgbClr val="00B0F0"/>
              </a:solidFill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296744" cy="3384376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본 자료의 전부 </a:t>
            </a:r>
            <a:r>
              <a:rPr lang="ko-KR" altLang="en-US" smtClean="0">
                <a:solidFill>
                  <a:schemeClr val="bg1">
                    <a:lumMod val="75000"/>
                  </a:schemeClr>
                </a:solidFill>
              </a:rPr>
              <a:t>또는 일부라도</a:t>
            </a:r>
            <a:endParaRPr lang="en-US" altLang="ko-KR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bg1">
                    <a:lumMod val="75000"/>
                  </a:schemeClr>
                </a:solidFill>
              </a:rPr>
              <a:t>제작자의 동의없이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bg1">
                    <a:lumMod val="75000"/>
                  </a:schemeClr>
                </a:solidFill>
              </a:rPr>
              <a:t>무단 배포</a:t>
            </a:r>
            <a:r>
              <a:rPr lang="en-US" altLang="ko-KR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블로그 소개로 충분</a:t>
            </a:r>
            <a:r>
              <a:rPr lang="en-US" altLang="ko-KR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ko-KR" altLang="en-US" smtClean="0">
                <a:solidFill>
                  <a:schemeClr val="bg1">
                    <a:lumMod val="75000"/>
                  </a:schemeClr>
                </a:solidFill>
              </a:rPr>
              <a:t>와</a:t>
            </a:r>
            <a:endParaRPr lang="en-US" altLang="ko-KR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bg1">
                    <a:lumMod val="75000"/>
                  </a:schemeClr>
                </a:solidFill>
              </a:rPr>
              <a:t>유사한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제작 행위는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이유 여하를 막론하고 엄금합니다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ko-KR" altLang="en-US" smtClean="0">
                <a:solidFill>
                  <a:schemeClr val="bg1">
                    <a:lumMod val="75000"/>
                  </a:schemeClr>
                </a:solidFill>
              </a:rPr>
              <a:t>어길 시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민형사상의 책임이 따릅니다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또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여러 저작권의 침해에 따른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손해 배상도 전적으로 책임을 지셔야 합니다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endParaRPr lang="en-US" altLang="ko-KR" dirty="0" smtClean="0"/>
          </a:p>
          <a:p>
            <a:r>
              <a:rPr lang="ko-KR" altLang="en-US" sz="3300" dirty="0" smtClean="0">
                <a:solidFill>
                  <a:srgbClr val="FFC000"/>
                </a:solidFill>
              </a:rPr>
              <a:t>제작자 드림</a:t>
            </a:r>
            <a:endParaRPr lang="ko-KR" altLang="en-US" sz="3300" dirty="0">
              <a:solidFill>
                <a:srgbClr val="FFC000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835696" y="-171400"/>
            <a:ext cx="5472608" cy="237748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Y목판L" pitchFamily="18" charset="-127"/>
                <a:ea typeface="HY목판L" pitchFamily="18" charset="-127"/>
                <a:cs typeface="+mj-cs"/>
              </a:rPr>
              <a:t>경고</a:t>
            </a:r>
            <a:r>
              <a:rPr kumimoji="0" lang="en-US" altLang="ko-KR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Y목판L" pitchFamily="18" charset="-127"/>
                <a:ea typeface="HY목판L" pitchFamily="18" charset="-127"/>
                <a:cs typeface="+mj-cs"/>
              </a:rPr>
              <a:t>!!</a:t>
            </a:r>
            <a:r>
              <a:rPr kumimoji="0" lang="ko-KR" altLang="en-US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Y목판L" pitchFamily="18" charset="-127"/>
                <a:ea typeface="HY목판L" pitchFamily="18" charset="-127"/>
                <a:cs typeface="+mj-cs"/>
              </a:rPr>
              <a:t> </a:t>
            </a:r>
            <a:r>
              <a:rPr kumimoji="0" lang="en-US" altLang="ko-KR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Y목판L" pitchFamily="18" charset="-127"/>
                <a:ea typeface="HY목판L" pitchFamily="18" charset="-127"/>
                <a:cs typeface="+mj-cs"/>
              </a:rPr>
              <a:t>Warning</a:t>
            </a:r>
            <a:endParaRPr kumimoji="0" lang="ko-KR" altLang="en-US" sz="6600" b="1" i="0" u="none" strike="noStrike" kern="1200" cap="all" spc="0" normalizeH="0" baseline="0" noProof="0" dirty="0">
              <a:ln w="6350">
                <a:noFill/>
              </a:ln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HY목판L" pitchFamily="18" charset="-127"/>
              <a:ea typeface="HY목판L" pitchFamily="18" charset="-127"/>
              <a:cs typeface="+mj-cs"/>
            </a:endParaRPr>
          </a:p>
        </p:txBody>
      </p:sp>
      <p:sp>
        <p:nvSpPr>
          <p:cNvPr id="5" name="TextBox 4">
            <a:hlinkClick r:id="rId3" action="ppaction://hlinkpres?slideindex=2&amp;slidetitle=안녕하세요?"/>
          </p:cNvPr>
          <p:cNvSpPr txBox="1"/>
          <p:nvPr/>
        </p:nvSpPr>
        <p:spPr>
          <a:xfrm>
            <a:off x="1187624" y="653637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>
                <a:solidFill>
                  <a:schemeClr val="bg1">
                    <a:lumMod val="50000"/>
                  </a:schemeClr>
                </a:solidFill>
              </a:rPr>
              <a:t>돌아가기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E6E6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1453</Words>
  <Application>Microsoft Office PowerPoint</Application>
  <PresentationFormat>화면 슬라이드 쇼(4:3)</PresentationFormat>
  <Paragraphs>304</Paragraphs>
  <Slides>8</Slides>
  <Notes>0</Notes>
  <HiddenSlides>0</HiddenSlides>
  <MMClips>8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성경 이야기</vt:lpstr>
      <vt:lpstr>안녕하세요?</vt:lpstr>
      <vt:lpstr>구약</vt:lpstr>
      <vt:lpstr>신약</vt:lpstr>
      <vt:lpstr>설명서</vt:lpstr>
      <vt:lpstr>안내서</vt:lpstr>
      <vt:lpstr>제작 진척 상황</vt:lpstr>
      <vt:lpstr>경고!! Warning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구약성경-그 계보 이야기</dc:title>
  <dc:creator>Choi Jungho</dc:creator>
  <cp:lastModifiedBy>Win7</cp:lastModifiedBy>
  <cp:revision>768</cp:revision>
  <dcterms:created xsi:type="dcterms:W3CDTF">2010-12-19T10:33:37Z</dcterms:created>
  <dcterms:modified xsi:type="dcterms:W3CDTF">2012-12-02T11:21:24Z</dcterms:modified>
</cp:coreProperties>
</file>