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1" r:id="rId34"/>
    <p:sldId id="292" r:id="rId35"/>
    <p:sldId id="293" r:id="rId36"/>
    <p:sldId id="295" r:id="rId37"/>
    <p:sldId id="296" r:id="rId38"/>
    <p:sldId id="297" r:id="rId39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76E00-A9D2-4E70-B1B1-45A2660DC0A5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38AA-FBC9-406E-9A3D-B6FEF30B7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40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B38AA-FBC9-406E-9A3D-B6FEF30B70D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01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047062-407B-4F29-BFA3-9C806C9144B1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E3FDE1C-91F0-410D-8A66-920CB82BCDA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5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518733" y="1124744"/>
            <a:ext cx="36480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err="1" smtClean="0"/>
              <a:t>Cayetano</a:t>
            </a:r>
            <a:r>
              <a:rPr lang="en-US" altLang="ko-KR" sz="3600" b="1" dirty="0" smtClean="0"/>
              <a:t> De </a:t>
            </a:r>
            <a:r>
              <a:rPr lang="en-US" altLang="ko-KR" sz="3600" b="1" dirty="0" err="1" smtClean="0"/>
              <a:t>Arquer</a:t>
            </a:r>
            <a:r>
              <a:rPr lang="en-US" altLang="ko-KR" sz="3600" b="1" dirty="0" smtClean="0"/>
              <a:t> </a:t>
            </a:r>
            <a:r>
              <a:rPr lang="en-US" altLang="ko-KR" sz="3600" b="1" dirty="0" err="1" smtClean="0"/>
              <a:t>Buigas</a:t>
            </a:r>
            <a:r>
              <a:rPr lang="en-US" altLang="ko-KR" sz="3600" b="1" dirty="0" smtClean="0"/>
              <a:t> </a:t>
            </a:r>
            <a:r>
              <a:rPr lang="en-US" altLang="ko-KR" sz="2000" b="1" dirty="0" smtClean="0"/>
              <a:t>(1932-2012)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400" b="1" dirty="0"/>
              <a:t>Spanish Painter</a:t>
            </a:r>
          </a:p>
          <a:p>
            <a:pPr algn="ctr"/>
            <a:endParaRPr lang="en-US" altLang="ko-KR" sz="2000" b="1" dirty="0" smtClean="0"/>
          </a:p>
          <a:p>
            <a:pPr algn="ctr"/>
            <a:endParaRPr lang="en-US" altLang="ko-KR" sz="2400" b="1" dirty="0" smtClean="0"/>
          </a:p>
        </p:txBody>
      </p:sp>
      <p:pic>
        <p:nvPicPr>
          <p:cNvPr id="4" name="Rodrigo-Aranjuez, mon amour-Richard Anton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0"/>
            <a:ext cx="8140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4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13" y="0"/>
            <a:ext cx="5564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9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0"/>
            <a:ext cx="8696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9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0"/>
            <a:ext cx="519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5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0"/>
            <a:ext cx="890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1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383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2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0"/>
            <a:ext cx="5422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7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8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0"/>
            <a:ext cx="6799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9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8" y="0"/>
            <a:ext cx="5318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1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38" y="0"/>
            <a:ext cx="5927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9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40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2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0"/>
            <a:ext cx="6886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3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9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0"/>
            <a:ext cx="5435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0"/>
            <a:ext cx="5426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9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0"/>
            <a:ext cx="5456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5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0"/>
            <a:ext cx="8469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8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9144000" cy="679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7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5" y="0"/>
            <a:ext cx="5416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2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0"/>
            <a:ext cx="8602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7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3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" y="0"/>
            <a:ext cx="8664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9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8" y="0"/>
            <a:ext cx="5151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4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13" y="0"/>
            <a:ext cx="5387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6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0"/>
            <a:ext cx="5472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2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13" y="0"/>
            <a:ext cx="5235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3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25" y="0"/>
            <a:ext cx="4449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0" y="0"/>
            <a:ext cx="5700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8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0"/>
            <a:ext cx="5326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812360" y="6488668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6722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000">
        <p:circle/>
      </p:transition>
    </mc:Choice>
    <mc:Fallback xmlns="">
      <p:transition spd="slow" advTm="2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8" y="0"/>
            <a:ext cx="5646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2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0"/>
            <a:ext cx="5160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1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0"/>
            <a:ext cx="8994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7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0"/>
            <a:ext cx="5003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3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0"/>
            <a:ext cx="5237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2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1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</TotalTime>
  <Words>12</Words>
  <Application>Microsoft Office PowerPoint</Application>
  <PresentationFormat>화면 슬라이드 쇼(4:3)</PresentationFormat>
  <Paragraphs>6</Paragraphs>
  <Slides>38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3</cp:revision>
  <dcterms:created xsi:type="dcterms:W3CDTF">2014-11-19T09:36:00Z</dcterms:created>
  <dcterms:modified xsi:type="dcterms:W3CDTF">2014-11-19T10:26:01Z</dcterms:modified>
</cp:coreProperties>
</file>