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73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F1AB2-1976-4502-BF36-3FF5EA218861}" styleName="보통 스타일 4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밝은 스타일 3 - 강조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33" autoAdjust="0"/>
    <p:restoredTop sz="94660"/>
  </p:normalViewPr>
  <p:slideViewPr>
    <p:cSldViewPr>
      <p:cViewPr varScale="1">
        <p:scale>
          <a:sx n="106" d="100"/>
          <a:sy n="106" d="100"/>
        </p:scale>
        <p:origin x="-11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068D1B-31F4-4DC6-BAB3-9C6CA0568DDE}" type="datetimeFigureOut">
              <a:rPr lang="ko-KR" altLang="en-US" smtClean="0"/>
              <a:pPr/>
              <a:t>2013-11-03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042D49-19C6-4562-ACEE-FDF47252655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F9937-DEC2-4BB7-B118-D1BD8E30839F}" type="datetimeFigureOut">
              <a:rPr lang="ko-KR" altLang="en-US" smtClean="0"/>
              <a:pPr/>
              <a:t>2013-11-03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1A615-D7EF-4E8B-B05A-DD8FD8BB654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F9937-DEC2-4BB7-B118-D1BD8E30839F}" type="datetimeFigureOut">
              <a:rPr lang="ko-KR" altLang="en-US" smtClean="0"/>
              <a:pPr/>
              <a:t>2013-11-03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1A615-D7EF-4E8B-B05A-DD8FD8BB654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F9937-DEC2-4BB7-B118-D1BD8E30839F}" type="datetimeFigureOut">
              <a:rPr lang="ko-KR" altLang="en-US" smtClean="0"/>
              <a:pPr/>
              <a:t>2013-11-03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1A615-D7EF-4E8B-B05A-DD8FD8BB654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F9937-DEC2-4BB7-B118-D1BD8E30839F}" type="datetimeFigureOut">
              <a:rPr lang="ko-KR" altLang="en-US" smtClean="0"/>
              <a:pPr/>
              <a:t>2013-11-03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1A615-D7EF-4E8B-B05A-DD8FD8BB654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F9937-DEC2-4BB7-B118-D1BD8E30839F}" type="datetimeFigureOut">
              <a:rPr lang="ko-KR" altLang="en-US" smtClean="0"/>
              <a:pPr/>
              <a:t>2013-11-03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1A615-D7EF-4E8B-B05A-DD8FD8BB654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F9937-DEC2-4BB7-B118-D1BD8E30839F}" type="datetimeFigureOut">
              <a:rPr lang="ko-KR" altLang="en-US" smtClean="0"/>
              <a:pPr/>
              <a:t>2013-11-03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1A615-D7EF-4E8B-B05A-DD8FD8BB654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F9937-DEC2-4BB7-B118-D1BD8E30839F}" type="datetimeFigureOut">
              <a:rPr lang="ko-KR" altLang="en-US" smtClean="0"/>
              <a:pPr/>
              <a:t>2013-11-03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1A615-D7EF-4E8B-B05A-DD8FD8BB654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F9937-DEC2-4BB7-B118-D1BD8E30839F}" type="datetimeFigureOut">
              <a:rPr lang="ko-KR" altLang="en-US" smtClean="0"/>
              <a:pPr/>
              <a:t>2013-11-03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1A615-D7EF-4E8B-B05A-DD8FD8BB654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F9937-DEC2-4BB7-B118-D1BD8E30839F}" type="datetimeFigureOut">
              <a:rPr lang="ko-KR" altLang="en-US" smtClean="0"/>
              <a:pPr/>
              <a:t>2013-11-03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1A615-D7EF-4E8B-B05A-DD8FD8BB654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F9937-DEC2-4BB7-B118-D1BD8E30839F}" type="datetimeFigureOut">
              <a:rPr lang="ko-KR" altLang="en-US" smtClean="0"/>
              <a:pPr/>
              <a:t>2013-11-03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1A615-D7EF-4E8B-B05A-DD8FD8BB654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F9937-DEC2-4BB7-B118-D1BD8E30839F}" type="datetimeFigureOut">
              <a:rPr lang="ko-KR" altLang="en-US" smtClean="0"/>
              <a:pPr/>
              <a:t>2013-11-03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1A615-D7EF-4E8B-B05A-DD8FD8BB654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8F9937-DEC2-4BB7-B118-D1BD8E30839F}" type="datetimeFigureOut">
              <a:rPr lang="ko-KR" altLang="en-US" smtClean="0"/>
              <a:pPr/>
              <a:t>2013-11-03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1A615-D7EF-4E8B-B05A-DD8FD8BB654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소금과 </a:t>
            </a:r>
            <a:r>
              <a:rPr lang="ko-KR" altLang="en-US" dirty="0" err="1" smtClean="0"/>
              <a:t>설탕중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어느것이</a:t>
            </a:r>
            <a:r>
              <a:rPr lang="ko-KR" altLang="en-US" dirty="0" smtClean="0"/>
              <a:t> 더 빨리 녹을까</a:t>
            </a:r>
            <a:r>
              <a:rPr lang="en-US" altLang="ko-KR" dirty="0" smtClean="0"/>
              <a:t>??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 smtClean="0"/>
              <a:t>만든이</a:t>
            </a:r>
            <a:r>
              <a:rPr lang="en-US" altLang="ko-KR" dirty="0" smtClean="0"/>
              <a:t>:</a:t>
            </a:r>
            <a:r>
              <a:rPr lang="ko-KR" altLang="en-US" dirty="0" smtClean="0"/>
              <a:t>신찬유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7-2</a:t>
            </a:r>
            <a:r>
              <a:rPr lang="ko-KR" altLang="en-US" dirty="0" smtClean="0"/>
              <a:t>탐구의실제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비커</a:t>
            </a:r>
            <a:r>
              <a:rPr lang="en-US" altLang="ko-KR" dirty="0" smtClean="0"/>
              <a:t>4</a:t>
            </a:r>
            <a:r>
              <a:rPr lang="ko-KR" altLang="en-US" dirty="0" smtClean="0"/>
              <a:t>개에 수돗물</a:t>
            </a:r>
            <a:r>
              <a:rPr lang="en-US" altLang="ko-KR" dirty="0" smtClean="0"/>
              <a:t>100ml,</a:t>
            </a:r>
            <a:r>
              <a:rPr lang="ko-KR" altLang="en-US" dirty="0" err="1" smtClean="0"/>
              <a:t>뜨거운물</a:t>
            </a:r>
            <a:r>
              <a:rPr lang="en-US" altLang="ko-KR" dirty="0" smtClean="0"/>
              <a:t>100ml,</a:t>
            </a:r>
            <a:r>
              <a:rPr lang="ko-KR" altLang="en-US" dirty="0" err="1" smtClean="0"/>
              <a:t>차가운물</a:t>
            </a:r>
            <a:r>
              <a:rPr lang="en-US" altLang="ko-KR" dirty="0" smtClean="0"/>
              <a:t>100ml,</a:t>
            </a:r>
            <a:r>
              <a:rPr lang="ko-KR" altLang="en-US" dirty="0" smtClean="0"/>
              <a:t>수돗물</a:t>
            </a:r>
            <a:r>
              <a:rPr lang="en-US" altLang="ko-KR" smtClean="0"/>
              <a:t>200ml</a:t>
            </a:r>
            <a:r>
              <a:rPr lang="ko-KR" altLang="en-US" dirty="0" smtClean="0"/>
              <a:t>의 설탕을 각각 넣고 초시계로 </a:t>
            </a:r>
            <a:r>
              <a:rPr lang="ko-KR" altLang="en-US" dirty="0" err="1" smtClean="0"/>
              <a:t>시간을제고</a:t>
            </a:r>
            <a:r>
              <a:rPr lang="ko-KR" altLang="en-US" dirty="0" smtClean="0"/>
              <a:t> 젓가락으로 일정하게 젓고 시간을 측정  </a:t>
            </a:r>
            <a:endParaRPr lang="en-US" altLang="ko-KR" dirty="0" smtClean="0"/>
          </a:p>
          <a:p>
            <a:r>
              <a:rPr lang="en-US" altLang="ko-KR" dirty="0" smtClean="0"/>
              <a:t>(3</a:t>
            </a:r>
            <a:r>
              <a:rPr lang="ko-KR" altLang="en-US" dirty="0" err="1" smtClean="0"/>
              <a:t>번동안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이실험을</a:t>
            </a:r>
            <a:r>
              <a:rPr lang="ko-KR" altLang="en-US" dirty="0" smtClean="0"/>
              <a:t> 반복한다</a:t>
            </a:r>
            <a:r>
              <a:rPr lang="en-US" altLang="ko-KR" dirty="0" smtClean="0"/>
              <a:t>.)</a:t>
            </a:r>
            <a:r>
              <a:rPr lang="ko-KR" altLang="en-US" dirty="0" smtClean="0"/>
              <a:t>                         </a:t>
            </a:r>
            <a:endParaRPr lang="en-US" altLang="ko-KR" dirty="0" smtClean="0"/>
          </a:p>
          <a:p>
            <a:endParaRPr lang="ko-KR" altLang="en-US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8-1</a:t>
            </a:r>
            <a:r>
              <a:rPr lang="ko-KR" altLang="en-US" dirty="0" smtClean="0"/>
              <a:t>탐구결과</a:t>
            </a:r>
            <a:endParaRPr lang="ko-KR" altLang="en-US" dirty="0"/>
          </a:p>
        </p:txBody>
      </p:sp>
      <p:graphicFrame>
        <p:nvGraphicFramePr>
          <p:cNvPr id="8" name="내용 개체 틀 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109228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980127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온도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소금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1</a:t>
                      </a:r>
                      <a:r>
                        <a:rPr lang="ko-KR" altLang="en-US" sz="2400" dirty="0" smtClean="0"/>
                        <a:t>번째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2</a:t>
                      </a:r>
                      <a:r>
                        <a:rPr lang="ko-KR" altLang="en-US" sz="2400" dirty="0" smtClean="0"/>
                        <a:t>번째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3</a:t>
                      </a:r>
                      <a:r>
                        <a:rPr lang="ko-KR" altLang="en-US" sz="2400" dirty="0" smtClean="0"/>
                        <a:t>번째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평균</a:t>
                      </a:r>
                      <a:endParaRPr lang="ko-KR" altLang="en-US" sz="2400" dirty="0"/>
                    </a:p>
                  </a:txBody>
                  <a:tcPr/>
                </a:tc>
              </a:tr>
              <a:tr h="980127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15</a:t>
                      </a:r>
                      <a:r>
                        <a:rPr lang="ko-KR" altLang="en-US" sz="2400" dirty="0" smtClean="0"/>
                        <a:t>℃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수돗물</a:t>
                      </a:r>
                      <a:r>
                        <a:rPr lang="en-US" altLang="ko-KR" sz="2400" dirty="0" smtClean="0"/>
                        <a:t>100ml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30</a:t>
                      </a:r>
                      <a:r>
                        <a:rPr lang="ko-KR" altLang="en-US" sz="2400" dirty="0" smtClean="0"/>
                        <a:t>초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32</a:t>
                      </a:r>
                      <a:r>
                        <a:rPr lang="ko-KR" altLang="en-US" sz="2400" dirty="0" smtClean="0"/>
                        <a:t>초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29</a:t>
                      </a:r>
                      <a:r>
                        <a:rPr lang="ko-KR" altLang="en-US" sz="2400" dirty="0" smtClean="0"/>
                        <a:t>초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30.3</a:t>
                      </a:r>
                      <a:r>
                        <a:rPr lang="ko-KR" altLang="en-US" sz="2400" dirty="0" smtClean="0"/>
                        <a:t>초</a:t>
                      </a:r>
                      <a:endParaRPr lang="ko-KR" altLang="en-US" sz="2400" dirty="0"/>
                    </a:p>
                  </a:txBody>
                  <a:tcPr/>
                </a:tc>
              </a:tr>
              <a:tr h="980127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75</a:t>
                      </a:r>
                      <a:r>
                        <a:rPr lang="ko-KR" altLang="en-US" sz="2400" dirty="0" smtClean="0"/>
                        <a:t>℃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뜨거운물</a:t>
                      </a:r>
                      <a:r>
                        <a:rPr lang="en-US" altLang="ko-KR" sz="2400" dirty="0" smtClean="0"/>
                        <a:t>100ml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16</a:t>
                      </a:r>
                      <a:r>
                        <a:rPr lang="ko-KR" altLang="en-US" sz="2400" dirty="0" smtClean="0"/>
                        <a:t>초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15</a:t>
                      </a:r>
                      <a:r>
                        <a:rPr lang="ko-KR" altLang="en-US" sz="2400" dirty="0" smtClean="0"/>
                        <a:t>초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16</a:t>
                      </a:r>
                      <a:r>
                        <a:rPr lang="ko-KR" altLang="en-US" sz="2400" dirty="0" smtClean="0"/>
                        <a:t>초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15.7</a:t>
                      </a:r>
                      <a:r>
                        <a:rPr lang="ko-KR" altLang="en-US" sz="2400" dirty="0" smtClean="0"/>
                        <a:t>초</a:t>
                      </a:r>
                      <a:endParaRPr lang="ko-KR" altLang="en-US" sz="2400" dirty="0"/>
                    </a:p>
                  </a:txBody>
                  <a:tcPr/>
                </a:tc>
              </a:tr>
              <a:tr h="980127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6</a:t>
                      </a:r>
                      <a:r>
                        <a:rPr lang="ko-KR" altLang="en-US" sz="2400" dirty="0" smtClean="0"/>
                        <a:t>℃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차가운물</a:t>
                      </a:r>
                      <a:r>
                        <a:rPr lang="en-US" altLang="ko-KR" sz="2400" dirty="0" smtClean="0"/>
                        <a:t>100ml</a:t>
                      </a:r>
                    </a:p>
                    <a:p>
                      <a:pPr latinLnBrk="1"/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1</a:t>
                      </a:r>
                      <a:r>
                        <a:rPr lang="ko-KR" altLang="en-US" sz="2400" dirty="0" smtClean="0"/>
                        <a:t>분</a:t>
                      </a:r>
                      <a:r>
                        <a:rPr lang="en-US" altLang="ko-KR" sz="2400" dirty="0" smtClean="0"/>
                        <a:t>18</a:t>
                      </a:r>
                      <a:r>
                        <a:rPr lang="ko-KR" altLang="en-US" sz="2400" dirty="0" smtClean="0"/>
                        <a:t>초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1</a:t>
                      </a:r>
                      <a:r>
                        <a:rPr lang="ko-KR" altLang="en-US" sz="2400" dirty="0" smtClean="0"/>
                        <a:t>분</a:t>
                      </a:r>
                      <a:r>
                        <a:rPr lang="en-US" altLang="ko-KR" sz="2400" dirty="0" smtClean="0"/>
                        <a:t>20</a:t>
                      </a:r>
                      <a:r>
                        <a:rPr lang="ko-KR" altLang="en-US" sz="2400" dirty="0" smtClean="0"/>
                        <a:t>초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1</a:t>
                      </a:r>
                      <a:r>
                        <a:rPr lang="ko-KR" altLang="en-US" sz="2400" dirty="0" smtClean="0"/>
                        <a:t>분</a:t>
                      </a:r>
                      <a:r>
                        <a:rPr lang="en-US" altLang="ko-KR" sz="2400" dirty="0" smtClean="0"/>
                        <a:t>18</a:t>
                      </a:r>
                      <a:r>
                        <a:rPr lang="ko-KR" altLang="en-US" sz="2400" dirty="0" smtClean="0"/>
                        <a:t>초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1</a:t>
                      </a:r>
                      <a:r>
                        <a:rPr lang="ko-KR" altLang="en-US" sz="2400" dirty="0" smtClean="0"/>
                        <a:t>분 </a:t>
                      </a:r>
                      <a:r>
                        <a:rPr lang="en-US" altLang="ko-KR" sz="2400" dirty="0" smtClean="0"/>
                        <a:t>19.6</a:t>
                      </a:r>
                      <a:r>
                        <a:rPr lang="ko-KR" altLang="en-US" sz="2400" dirty="0" smtClean="0"/>
                        <a:t>초</a:t>
                      </a:r>
                      <a:endParaRPr lang="ko-KR" altLang="en-US" sz="2400" dirty="0"/>
                    </a:p>
                  </a:txBody>
                  <a:tcPr/>
                </a:tc>
              </a:tr>
              <a:tr h="980127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15</a:t>
                      </a:r>
                      <a:r>
                        <a:rPr lang="ko-KR" altLang="en-US" sz="2400" dirty="0" smtClean="0"/>
                        <a:t>℃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수돗물</a:t>
                      </a:r>
                      <a:r>
                        <a:rPr lang="en-US" altLang="ko-KR" sz="2400" dirty="0" smtClean="0"/>
                        <a:t>200ml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24</a:t>
                      </a:r>
                      <a:r>
                        <a:rPr lang="ko-KR" altLang="en-US" sz="2400" dirty="0" smtClean="0"/>
                        <a:t>초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22</a:t>
                      </a:r>
                      <a:r>
                        <a:rPr lang="ko-KR" altLang="en-US" sz="2400" dirty="0" smtClean="0"/>
                        <a:t>초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23</a:t>
                      </a:r>
                      <a:r>
                        <a:rPr lang="ko-KR" altLang="en-US" sz="2400" dirty="0" smtClean="0"/>
                        <a:t>초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23</a:t>
                      </a:r>
                      <a:r>
                        <a:rPr lang="ko-KR" altLang="en-US" sz="2400" dirty="0" smtClean="0"/>
                        <a:t>초</a:t>
                      </a:r>
                      <a:endParaRPr lang="ko-KR" altLang="en-U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8-2</a:t>
            </a:r>
            <a:r>
              <a:rPr lang="ko-KR" altLang="en-US" dirty="0" smtClean="0"/>
              <a:t>탐구결과</a:t>
            </a:r>
            <a:endParaRPr lang="ko-KR" altLang="en-US" dirty="0"/>
          </a:p>
        </p:txBody>
      </p:sp>
      <p:graphicFrame>
        <p:nvGraphicFramePr>
          <p:cNvPr id="8" name="내용 개체 틀 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109228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980127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온도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설탕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1</a:t>
                      </a:r>
                      <a:r>
                        <a:rPr lang="ko-KR" altLang="en-US" sz="2400" dirty="0" smtClean="0"/>
                        <a:t>번째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2</a:t>
                      </a:r>
                      <a:r>
                        <a:rPr lang="ko-KR" altLang="en-US" sz="2400" dirty="0" smtClean="0"/>
                        <a:t>번째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3</a:t>
                      </a:r>
                      <a:r>
                        <a:rPr lang="ko-KR" altLang="en-US" sz="2400" dirty="0" smtClean="0"/>
                        <a:t>번째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평균</a:t>
                      </a:r>
                      <a:endParaRPr lang="ko-KR" altLang="en-US" sz="2400" dirty="0"/>
                    </a:p>
                  </a:txBody>
                  <a:tcPr/>
                </a:tc>
              </a:tr>
              <a:tr h="980127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15</a:t>
                      </a:r>
                      <a:r>
                        <a:rPr lang="ko-KR" altLang="en-US" sz="2400" dirty="0" smtClean="0"/>
                        <a:t>℃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수돗물</a:t>
                      </a:r>
                      <a:r>
                        <a:rPr lang="en-US" altLang="ko-KR" sz="2400" dirty="0" smtClean="0"/>
                        <a:t>100ml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42</a:t>
                      </a:r>
                      <a:r>
                        <a:rPr lang="ko-KR" altLang="en-US" sz="2400" dirty="0" smtClean="0"/>
                        <a:t>초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40</a:t>
                      </a:r>
                      <a:r>
                        <a:rPr lang="ko-KR" altLang="en-US" sz="2400" dirty="0" smtClean="0"/>
                        <a:t>초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41</a:t>
                      </a:r>
                      <a:r>
                        <a:rPr lang="ko-KR" altLang="en-US" sz="2400" dirty="0" smtClean="0"/>
                        <a:t>초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41</a:t>
                      </a:r>
                      <a:r>
                        <a:rPr lang="ko-KR" altLang="en-US" sz="2400" dirty="0" smtClean="0"/>
                        <a:t>초</a:t>
                      </a:r>
                      <a:endParaRPr lang="ko-KR" altLang="en-US" sz="2400" dirty="0"/>
                    </a:p>
                  </a:txBody>
                  <a:tcPr/>
                </a:tc>
              </a:tr>
              <a:tr h="980127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75</a:t>
                      </a:r>
                      <a:r>
                        <a:rPr lang="ko-KR" altLang="en-US" sz="2400" dirty="0" smtClean="0"/>
                        <a:t>℃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뜨거운물</a:t>
                      </a:r>
                      <a:r>
                        <a:rPr lang="en-US" altLang="ko-KR" sz="2400" dirty="0" smtClean="0"/>
                        <a:t>100ml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24</a:t>
                      </a:r>
                      <a:r>
                        <a:rPr lang="ko-KR" altLang="en-US" sz="2400" dirty="0" smtClean="0"/>
                        <a:t>초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23</a:t>
                      </a:r>
                      <a:r>
                        <a:rPr lang="ko-KR" altLang="en-US" sz="2400" dirty="0" smtClean="0"/>
                        <a:t>초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23</a:t>
                      </a:r>
                      <a:r>
                        <a:rPr lang="ko-KR" altLang="en-US" sz="2400" dirty="0" smtClean="0"/>
                        <a:t>초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23</a:t>
                      </a:r>
                      <a:r>
                        <a:rPr lang="ko-KR" altLang="en-US" sz="2400" dirty="0" smtClean="0"/>
                        <a:t>초</a:t>
                      </a:r>
                      <a:endParaRPr lang="ko-KR" altLang="en-US" sz="2400" dirty="0"/>
                    </a:p>
                  </a:txBody>
                  <a:tcPr/>
                </a:tc>
              </a:tr>
              <a:tr h="980127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6</a:t>
                      </a:r>
                      <a:r>
                        <a:rPr lang="ko-KR" altLang="en-US" sz="2400" dirty="0" smtClean="0"/>
                        <a:t>℃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차가운물</a:t>
                      </a:r>
                      <a:r>
                        <a:rPr lang="en-US" altLang="ko-KR" sz="2400" dirty="0" smtClean="0"/>
                        <a:t>100ml</a:t>
                      </a:r>
                    </a:p>
                    <a:p>
                      <a:pPr latinLnBrk="1"/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1</a:t>
                      </a:r>
                      <a:r>
                        <a:rPr lang="ko-KR" altLang="en-US" sz="2400" dirty="0" smtClean="0"/>
                        <a:t>분</a:t>
                      </a:r>
                      <a:r>
                        <a:rPr lang="en-US" altLang="ko-KR" sz="2400" dirty="0" smtClean="0"/>
                        <a:t>34</a:t>
                      </a:r>
                      <a:r>
                        <a:rPr lang="ko-KR" altLang="en-US" sz="2400" dirty="0" smtClean="0"/>
                        <a:t>초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1</a:t>
                      </a:r>
                      <a:r>
                        <a:rPr lang="ko-KR" altLang="en-US" sz="2400" dirty="0" smtClean="0"/>
                        <a:t>분</a:t>
                      </a:r>
                      <a:r>
                        <a:rPr lang="en-US" altLang="ko-KR" sz="2400" dirty="0" smtClean="0"/>
                        <a:t>32</a:t>
                      </a:r>
                      <a:r>
                        <a:rPr lang="ko-KR" altLang="en-US" sz="2400" dirty="0" smtClean="0"/>
                        <a:t>초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1</a:t>
                      </a:r>
                      <a:r>
                        <a:rPr lang="ko-KR" altLang="en-US" sz="2400" dirty="0" smtClean="0"/>
                        <a:t>분</a:t>
                      </a:r>
                      <a:r>
                        <a:rPr lang="en-US" altLang="ko-KR" sz="2400" dirty="0" smtClean="0"/>
                        <a:t>34</a:t>
                      </a:r>
                      <a:r>
                        <a:rPr lang="ko-KR" altLang="en-US" sz="2400" dirty="0" smtClean="0"/>
                        <a:t>초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1</a:t>
                      </a:r>
                      <a:r>
                        <a:rPr lang="ko-KR" altLang="en-US" sz="2400" dirty="0" smtClean="0"/>
                        <a:t>분</a:t>
                      </a:r>
                      <a:r>
                        <a:rPr lang="en-US" altLang="ko-KR" sz="2400" dirty="0" smtClean="0"/>
                        <a:t>33.3</a:t>
                      </a:r>
                      <a:r>
                        <a:rPr lang="ko-KR" altLang="en-US" sz="2400" dirty="0" smtClean="0"/>
                        <a:t>초</a:t>
                      </a:r>
                      <a:endParaRPr lang="ko-KR" altLang="en-US" sz="2400" dirty="0"/>
                    </a:p>
                  </a:txBody>
                  <a:tcPr/>
                </a:tc>
              </a:tr>
              <a:tr h="9801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400" dirty="0" smtClean="0"/>
                        <a:t>15</a:t>
                      </a:r>
                      <a:r>
                        <a:rPr lang="ko-KR" altLang="en-US" sz="2400" dirty="0" smtClean="0"/>
                        <a:t>℃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수돗물</a:t>
                      </a:r>
                      <a:r>
                        <a:rPr lang="en-US" altLang="ko-KR" sz="2400" dirty="0" smtClean="0"/>
                        <a:t>200ml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32</a:t>
                      </a:r>
                      <a:r>
                        <a:rPr lang="ko-KR" altLang="en-US" sz="2400" dirty="0" smtClean="0"/>
                        <a:t>초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33</a:t>
                      </a:r>
                      <a:r>
                        <a:rPr lang="ko-KR" altLang="en-US" sz="2400" dirty="0" smtClean="0"/>
                        <a:t>초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31</a:t>
                      </a:r>
                      <a:r>
                        <a:rPr lang="ko-KR" altLang="en-US" sz="2400" dirty="0" smtClean="0"/>
                        <a:t>초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smtClean="0"/>
                        <a:t>32</a:t>
                      </a:r>
                      <a:r>
                        <a:rPr lang="ko-KR" altLang="en-US" sz="2400" smtClean="0"/>
                        <a:t>초</a:t>
                      </a:r>
                      <a:endParaRPr lang="ko-KR" altLang="en-U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9.</a:t>
            </a:r>
            <a:r>
              <a:rPr lang="ko-KR" altLang="en-US" dirty="0" smtClean="0"/>
              <a:t>비교하기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나는 설탕과 </a:t>
            </a:r>
            <a:r>
              <a:rPr lang="ko-KR" altLang="en-US" dirty="0" err="1" smtClean="0"/>
              <a:t>소금중</a:t>
            </a:r>
            <a:r>
              <a:rPr lang="ko-KR" altLang="en-US" dirty="0" smtClean="0"/>
              <a:t> 설탕이 더 빨리 녹을 줄 알았다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하지만 실험을 해본 결과 소금이 더 빨리 녹는다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그리고 용질을 </a:t>
            </a:r>
            <a:r>
              <a:rPr lang="ko-KR" altLang="en-US" dirty="0" err="1" smtClean="0"/>
              <a:t>녹일때에</a:t>
            </a:r>
            <a:r>
              <a:rPr lang="ko-KR" altLang="en-US" dirty="0" smtClean="0"/>
              <a:t> 가장 </a:t>
            </a:r>
            <a:r>
              <a:rPr lang="ko-KR" altLang="en-US" dirty="0" err="1" smtClean="0"/>
              <a:t>빨리녹이는</a:t>
            </a:r>
            <a:r>
              <a:rPr lang="ko-KR" altLang="en-US" dirty="0" smtClean="0"/>
              <a:t> 용매는 </a:t>
            </a:r>
            <a:r>
              <a:rPr lang="ko-KR" altLang="en-US" dirty="0" err="1" smtClean="0"/>
              <a:t>뜨거운물</a:t>
            </a:r>
            <a:r>
              <a:rPr lang="ko-KR" altLang="en-US" dirty="0" smtClean="0"/>
              <a:t> </a:t>
            </a:r>
            <a:r>
              <a:rPr lang="en-US" altLang="ko-KR" dirty="0" smtClean="0"/>
              <a:t>100ml</a:t>
            </a:r>
            <a:r>
              <a:rPr lang="ko-KR" altLang="en-US" dirty="0" smtClean="0"/>
              <a:t>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10.</a:t>
            </a:r>
            <a:r>
              <a:rPr lang="ko-KR" altLang="en-US" dirty="0" smtClean="0"/>
              <a:t>결론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err="1" smtClean="0"/>
              <a:t>용질중</a:t>
            </a:r>
            <a:r>
              <a:rPr lang="ko-KR" altLang="en-US" dirty="0" smtClean="0"/>
              <a:t> 물에 </a:t>
            </a:r>
            <a:r>
              <a:rPr lang="ko-KR" altLang="en-US" dirty="0" err="1" smtClean="0"/>
              <a:t>더빨리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녹는것은</a:t>
            </a:r>
            <a:r>
              <a:rPr lang="ko-KR" altLang="en-US" dirty="0" smtClean="0"/>
              <a:t> 소금이고 </a:t>
            </a:r>
            <a:r>
              <a:rPr lang="ko-KR" altLang="en-US" dirty="0" err="1" smtClean="0"/>
              <a:t>용매중</a:t>
            </a:r>
            <a:r>
              <a:rPr lang="ko-KR" altLang="en-US" dirty="0" smtClean="0"/>
              <a:t> 가장 빨리 물질을 녹이는 것은 뜨거운 물</a:t>
            </a:r>
            <a:r>
              <a:rPr lang="en-US" altLang="ko-KR" dirty="0" smtClean="0"/>
              <a:t>100ml</a:t>
            </a:r>
            <a:r>
              <a:rPr lang="ko-KR" altLang="en-US" dirty="0" smtClean="0"/>
              <a:t>이다</a:t>
            </a:r>
            <a:r>
              <a:rPr lang="en-US" altLang="ko-KR" dirty="0" smtClean="0"/>
              <a:t>.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11</a:t>
            </a:r>
            <a:r>
              <a:rPr lang="ko-KR" altLang="en-US" dirty="0" smtClean="0"/>
              <a:t>프로젝트탐구를 마치며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설탕과 소금으로 실험을 </a:t>
            </a:r>
            <a:r>
              <a:rPr lang="ko-KR" altLang="en-US" dirty="0" err="1" smtClean="0"/>
              <a:t>하는동안</a:t>
            </a:r>
            <a:r>
              <a:rPr lang="ko-KR" altLang="en-US" dirty="0" smtClean="0"/>
              <a:t> 재미있고 즐거웠다</a:t>
            </a:r>
            <a:r>
              <a:rPr lang="en-US" altLang="ko-KR" dirty="0" smtClean="0"/>
              <a:t>. </a:t>
            </a:r>
          </a:p>
          <a:p>
            <a:pPr>
              <a:buNone/>
            </a:pPr>
            <a:r>
              <a:rPr lang="ko-KR" altLang="en-US" dirty="0" smtClean="0"/>
              <a:t>  </a:t>
            </a:r>
            <a:r>
              <a:rPr lang="ko-KR" altLang="en-US" dirty="0" err="1" smtClean="0"/>
              <a:t>다음번에는</a:t>
            </a:r>
            <a:r>
              <a:rPr lang="ko-KR" altLang="en-US" dirty="0" smtClean="0"/>
              <a:t> 설탕과 소금 말고 다른 물질로도 실험 해보고 싶다</a:t>
            </a:r>
            <a:r>
              <a:rPr lang="en-US" altLang="ko-KR" dirty="0" smtClean="0"/>
              <a:t>.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12.</a:t>
            </a:r>
            <a:r>
              <a:rPr lang="ko-KR" altLang="en-US" dirty="0" smtClean="0"/>
              <a:t>참고문헌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596" y="1643051"/>
            <a:ext cx="8229600" cy="642942"/>
          </a:xfrm>
        </p:spPr>
        <p:txBody>
          <a:bodyPr/>
          <a:lstStyle/>
          <a:p>
            <a:pPr>
              <a:buNone/>
            </a:pPr>
            <a:r>
              <a:rPr lang="en-US" altLang="ko-KR" dirty="0" smtClean="0"/>
              <a:t>5</a:t>
            </a:r>
            <a:r>
              <a:rPr lang="ko-KR" altLang="en-US" dirty="0" smtClean="0"/>
              <a:t>학년 </a:t>
            </a:r>
            <a:r>
              <a:rPr lang="en-US" altLang="ko-KR" dirty="0" smtClean="0"/>
              <a:t>2</a:t>
            </a:r>
            <a:r>
              <a:rPr lang="ko-KR" altLang="en-US" dirty="0" smtClean="0"/>
              <a:t>학기 과학책</a:t>
            </a:r>
            <a:endParaRPr lang="ko-KR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목차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fontScale="92500" lnSpcReduction="20000"/>
          </a:bodyPr>
          <a:lstStyle/>
          <a:p>
            <a:r>
              <a:rPr lang="en-US" altLang="ko-KR" sz="2800" dirty="0" smtClean="0"/>
              <a:t>1.</a:t>
            </a:r>
            <a:r>
              <a:rPr lang="ko-KR" altLang="en-US" sz="2800" dirty="0" smtClean="0"/>
              <a:t>탐구동기</a:t>
            </a:r>
            <a:endParaRPr lang="en-US" altLang="ko-KR" sz="2800" dirty="0" smtClean="0"/>
          </a:p>
          <a:p>
            <a:r>
              <a:rPr lang="en-US" altLang="ko-KR" sz="2800" dirty="0" smtClean="0"/>
              <a:t>2.</a:t>
            </a:r>
            <a:r>
              <a:rPr lang="ko-KR" altLang="en-US" sz="2800" dirty="0" smtClean="0"/>
              <a:t>탐구기간</a:t>
            </a:r>
            <a:endParaRPr lang="en-US" altLang="ko-KR" sz="2800" dirty="0" smtClean="0"/>
          </a:p>
          <a:p>
            <a:r>
              <a:rPr lang="en-US" altLang="ko-KR" sz="2800" dirty="0" smtClean="0"/>
              <a:t>3.</a:t>
            </a:r>
            <a:r>
              <a:rPr lang="ko-KR" altLang="en-US" sz="2800" dirty="0" smtClean="0"/>
              <a:t>탐구목적</a:t>
            </a:r>
            <a:endParaRPr lang="en-US" altLang="ko-KR" sz="2800" dirty="0" smtClean="0"/>
          </a:p>
          <a:p>
            <a:r>
              <a:rPr lang="en-US" altLang="ko-KR" sz="2800" dirty="0" smtClean="0"/>
              <a:t>4.</a:t>
            </a:r>
            <a:r>
              <a:rPr lang="ko-KR" altLang="en-US" sz="2800" dirty="0" smtClean="0"/>
              <a:t>이론적배경</a:t>
            </a:r>
            <a:endParaRPr lang="en-US" altLang="ko-KR" sz="2800" dirty="0" smtClean="0"/>
          </a:p>
          <a:p>
            <a:r>
              <a:rPr lang="en-US" altLang="ko-KR" sz="2800" dirty="0" smtClean="0"/>
              <a:t>5.</a:t>
            </a:r>
            <a:r>
              <a:rPr lang="ko-KR" altLang="en-US" sz="2800" dirty="0" smtClean="0"/>
              <a:t>가설설정</a:t>
            </a:r>
            <a:endParaRPr lang="en-US" altLang="ko-KR" sz="2800" dirty="0" smtClean="0"/>
          </a:p>
          <a:p>
            <a:r>
              <a:rPr lang="en-US" altLang="ko-KR" sz="2800" dirty="0" smtClean="0"/>
              <a:t>6.</a:t>
            </a:r>
            <a:r>
              <a:rPr lang="ko-KR" altLang="en-US" sz="2800" dirty="0" smtClean="0"/>
              <a:t>탐구준비물</a:t>
            </a:r>
            <a:endParaRPr lang="en-US" altLang="ko-KR" sz="2800" dirty="0" smtClean="0"/>
          </a:p>
          <a:p>
            <a:r>
              <a:rPr lang="en-US" altLang="ko-KR" sz="2800" dirty="0" smtClean="0"/>
              <a:t>7.</a:t>
            </a:r>
            <a:r>
              <a:rPr lang="ko-KR" altLang="en-US" sz="2800" dirty="0" smtClean="0"/>
              <a:t>탐구의실제</a:t>
            </a:r>
            <a:endParaRPr lang="en-US" altLang="ko-KR" sz="2800" dirty="0" smtClean="0"/>
          </a:p>
          <a:p>
            <a:r>
              <a:rPr lang="en-US" altLang="ko-KR" sz="2800" dirty="0" smtClean="0"/>
              <a:t>8</a:t>
            </a:r>
            <a:r>
              <a:rPr lang="ko-KR" altLang="en-US" sz="2800" dirty="0" smtClean="0"/>
              <a:t>탐구결과</a:t>
            </a:r>
            <a:endParaRPr lang="en-US" altLang="ko-KR" sz="2800" dirty="0" smtClean="0"/>
          </a:p>
          <a:p>
            <a:r>
              <a:rPr lang="en-US" altLang="ko-KR" sz="2800" dirty="0" smtClean="0"/>
              <a:t>9.</a:t>
            </a:r>
            <a:r>
              <a:rPr lang="ko-KR" altLang="en-US" sz="2800" dirty="0" smtClean="0"/>
              <a:t>비교하기</a:t>
            </a:r>
            <a:endParaRPr lang="en-US" altLang="ko-KR" sz="2800" dirty="0" smtClean="0"/>
          </a:p>
          <a:p>
            <a:r>
              <a:rPr lang="en-US" altLang="ko-KR" sz="2800" dirty="0" smtClean="0"/>
              <a:t>10.</a:t>
            </a:r>
            <a:r>
              <a:rPr lang="ko-KR" altLang="en-US" sz="2800" dirty="0" smtClean="0"/>
              <a:t>결론</a:t>
            </a:r>
            <a:endParaRPr lang="en-US" altLang="ko-KR" sz="2800" dirty="0" smtClean="0"/>
          </a:p>
          <a:p>
            <a:r>
              <a:rPr lang="en-US" altLang="ko-KR" sz="2800" dirty="0" smtClean="0"/>
              <a:t>11.</a:t>
            </a:r>
            <a:r>
              <a:rPr lang="ko-KR" altLang="en-US" sz="2800" dirty="0" smtClean="0"/>
              <a:t>프로젝트 탐구를 마치며</a:t>
            </a:r>
            <a:endParaRPr lang="en-US" altLang="ko-KR" sz="2800" dirty="0" smtClean="0"/>
          </a:p>
          <a:p>
            <a:r>
              <a:rPr lang="en-US" altLang="ko-KR" sz="2800" dirty="0" smtClean="0"/>
              <a:t>12</a:t>
            </a:r>
            <a:r>
              <a:rPr lang="ko-KR" altLang="en-US" sz="2800" dirty="0" smtClean="0"/>
              <a:t>참고문헌</a:t>
            </a:r>
            <a:endParaRPr lang="en-US" altLang="ko-KR" sz="2800" dirty="0" smtClean="0"/>
          </a:p>
          <a:p>
            <a:endParaRPr lang="en-US" altLang="ko-KR" sz="2800" dirty="0" smtClean="0"/>
          </a:p>
          <a:p>
            <a:endParaRPr lang="ko-KR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1.</a:t>
            </a:r>
            <a:r>
              <a:rPr lang="ko-KR" altLang="en-US" dirty="0" smtClean="0"/>
              <a:t>탐구동기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ko-KR" dirty="0" smtClean="0"/>
              <a:t> </a:t>
            </a:r>
            <a:r>
              <a:rPr lang="ko-KR" altLang="en-US" dirty="0" smtClean="0"/>
              <a:t>소금과 </a:t>
            </a:r>
            <a:r>
              <a:rPr lang="ko-KR" altLang="en-US" dirty="0" err="1" smtClean="0"/>
              <a:t>설탕중</a:t>
            </a:r>
            <a:r>
              <a:rPr lang="ko-KR" altLang="en-US" dirty="0" smtClean="0"/>
              <a:t> 두 </a:t>
            </a:r>
            <a:r>
              <a:rPr lang="ko-KR" altLang="en-US" dirty="0" err="1" smtClean="0"/>
              <a:t>용질중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어느것이</a:t>
            </a:r>
            <a:r>
              <a:rPr lang="ko-KR" altLang="en-US" dirty="0" smtClean="0"/>
              <a:t> 빨리 녹을까 </a:t>
            </a:r>
            <a:r>
              <a:rPr lang="ko-KR" altLang="en-US" dirty="0" err="1" smtClean="0"/>
              <a:t>궁굼해서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2.</a:t>
            </a:r>
            <a:r>
              <a:rPr lang="ko-KR" altLang="en-US" dirty="0" smtClean="0"/>
              <a:t>탐구기간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8</a:t>
            </a:r>
            <a:r>
              <a:rPr lang="ko-KR" altLang="en-US" dirty="0" smtClean="0"/>
              <a:t>월 </a:t>
            </a:r>
            <a:r>
              <a:rPr lang="en-US" altLang="ko-KR" dirty="0" smtClean="0"/>
              <a:t>1</a:t>
            </a:r>
            <a:r>
              <a:rPr lang="ko-KR" altLang="en-US" dirty="0" smtClean="0"/>
              <a:t>일</a:t>
            </a:r>
            <a:r>
              <a:rPr lang="en-US" altLang="ko-KR" dirty="0" smtClean="0"/>
              <a:t>~9</a:t>
            </a:r>
            <a:r>
              <a:rPr lang="ko-KR" altLang="en-US" dirty="0" smtClean="0"/>
              <a:t>월</a:t>
            </a:r>
            <a:r>
              <a:rPr lang="en-US" altLang="ko-KR" smtClean="0"/>
              <a:t>12</a:t>
            </a:r>
            <a:r>
              <a:rPr lang="ko-KR" altLang="en-US" smtClean="0"/>
              <a:t>일까지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3.</a:t>
            </a:r>
            <a:r>
              <a:rPr lang="ko-KR" altLang="en-US" dirty="0" smtClean="0"/>
              <a:t>탐구목적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수돗물</a:t>
            </a:r>
            <a:r>
              <a:rPr lang="en-US" altLang="ko-KR" dirty="0" smtClean="0"/>
              <a:t>100ml,</a:t>
            </a:r>
            <a:r>
              <a:rPr lang="ko-KR" altLang="en-US" dirty="0" smtClean="0"/>
              <a:t>차가운물</a:t>
            </a:r>
            <a:r>
              <a:rPr lang="en-US" altLang="ko-KR" dirty="0" smtClean="0"/>
              <a:t>100ml,</a:t>
            </a:r>
            <a:r>
              <a:rPr lang="ko-KR" altLang="en-US" dirty="0" smtClean="0"/>
              <a:t>수돗물</a:t>
            </a:r>
            <a:r>
              <a:rPr lang="en-US" altLang="ko-KR" dirty="0" smtClean="0"/>
              <a:t>200ml,</a:t>
            </a:r>
            <a:r>
              <a:rPr lang="ko-KR" altLang="en-US" dirty="0" err="1" smtClean="0"/>
              <a:t>뜨거운물</a:t>
            </a:r>
            <a:r>
              <a:rPr lang="en-US" altLang="ko-KR" dirty="0" smtClean="0"/>
              <a:t>100ml</a:t>
            </a:r>
            <a:r>
              <a:rPr lang="ko-KR" altLang="en-US" dirty="0" smtClean="0"/>
              <a:t>로 소금과 설탕을 </a:t>
            </a:r>
            <a:r>
              <a:rPr lang="ko-KR" altLang="en-US" dirty="0" err="1" smtClean="0"/>
              <a:t>녹일때</a:t>
            </a:r>
            <a:r>
              <a:rPr lang="ko-KR" altLang="en-US" dirty="0" smtClean="0"/>
              <a:t>  소금과 </a:t>
            </a:r>
            <a:r>
              <a:rPr lang="ko-KR" altLang="en-US" dirty="0" err="1" smtClean="0"/>
              <a:t>설탕중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어느것이</a:t>
            </a:r>
            <a:r>
              <a:rPr lang="ko-KR" altLang="en-US" dirty="0" smtClean="0"/>
              <a:t> 더 빨리 녹을까</a:t>
            </a:r>
            <a:r>
              <a:rPr lang="en-US" altLang="ko-KR" dirty="0" smtClean="0"/>
              <a:t>?</a:t>
            </a: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4.</a:t>
            </a:r>
            <a:r>
              <a:rPr lang="ko-KR" altLang="en-US" dirty="0" smtClean="0"/>
              <a:t>이론적 배경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596" y="1643026"/>
            <a:ext cx="8229600" cy="5000684"/>
          </a:xfrm>
        </p:spPr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1. </a:t>
            </a:r>
            <a:r>
              <a:rPr lang="ko-KR" altLang="en-US" dirty="0" smtClean="0"/>
              <a:t>용액이란 무엇인가</a:t>
            </a:r>
            <a:r>
              <a:rPr lang="en-US" altLang="ko-KR" dirty="0" smtClean="0"/>
              <a:t>?                           </a:t>
            </a:r>
            <a:r>
              <a:rPr lang="ko-KR" altLang="en-US" sz="2800" dirty="0" smtClean="0"/>
              <a:t>두 종류 이상의 물질이 고르게 섞여 있는 혼합물입니다</a:t>
            </a:r>
            <a:r>
              <a:rPr lang="en-US" altLang="ko-KR" sz="2800" dirty="0" smtClean="0"/>
              <a:t>. </a:t>
            </a:r>
            <a:r>
              <a:rPr lang="ko-KR" altLang="en-US" sz="2800" dirty="0" smtClean="0"/>
              <a:t>크게는 물질의 상태에 관계없이 서로 다른 물질들이 균일하게 섞여 있으면 용액이라고 할 수 있습니다</a:t>
            </a:r>
            <a:r>
              <a:rPr lang="en-US" altLang="ko-KR" sz="2800" dirty="0" smtClean="0"/>
              <a:t>. </a:t>
            </a:r>
            <a:r>
              <a:rPr lang="ko-KR" altLang="en-US" sz="2800" dirty="0" smtClean="0"/>
              <a:t>그러나 일반적으로는 기체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액체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고체 상태의 용질이 액체 상태의 용매에 녹아 있는 혼합물을 말합니다</a:t>
            </a:r>
            <a:r>
              <a:rPr lang="en-US" altLang="ko-KR" sz="2800" dirty="0" smtClean="0"/>
              <a:t>.</a:t>
            </a:r>
          </a:p>
          <a:p>
            <a:r>
              <a:rPr lang="en-US" altLang="ko-KR" dirty="0" smtClean="0"/>
              <a:t>2</a:t>
            </a:r>
            <a:r>
              <a:rPr lang="ko-KR" altLang="en-US" dirty="0" smtClean="0"/>
              <a:t>용매란 무엇인가</a:t>
            </a:r>
            <a:r>
              <a:rPr lang="en-US" altLang="ko-KR" dirty="0" smtClean="0"/>
              <a:t>?</a:t>
            </a:r>
          </a:p>
          <a:p>
            <a:pPr>
              <a:buNone/>
            </a:pPr>
            <a:r>
              <a:rPr lang="ko-KR" altLang="en-US" sz="2800" dirty="0" smtClean="0"/>
              <a:t>일반적으로 용매는 액체인 경우가 대부분이며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액체와 액체로 이루어진 용액에서는 둘 중 양이 더 많은 액체를 용매로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더 적은 액체를 용질로 봅니다</a:t>
            </a:r>
            <a:r>
              <a:rPr lang="en-US" altLang="ko-KR" sz="2800" dirty="0" smtClean="0"/>
              <a:t>..</a:t>
            </a:r>
            <a:r>
              <a:rPr lang="en-US" altLang="ko-KR" dirty="0" smtClean="0"/>
              <a:t> 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5.</a:t>
            </a:r>
            <a:r>
              <a:rPr lang="ko-KR" altLang="en-US" dirty="0" smtClean="0"/>
              <a:t>가설 설정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가설</a:t>
            </a:r>
            <a:r>
              <a:rPr lang="en-US" altLang="ko-KR" dirty="0" smtClean="0"/>
              <a:t>1: </a:t>
            </a:r>
            <a:r>
              <a:rPr lang="ko-KR" altLang="en-US" dirty="0" smtClean="0"/>
              <a:t>설탕과 </a:t>
            </a:r>
            <a:r>
              <a:rPr lang="ko-KR" altLang="en-US" dirty="0" err="1" smtClean="0"/>
              <a:t>소금중</a:t>
            </a:r>
            <a:r>
              <a:rPr lang="ko-KR" altLang="en-US" dirty="0" smtClean="0"/>
              <a:t> 설탕이 물에 더 빨리 녹을 것 같다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가설</a:t>
            </a:r>
            <a:r>
              <a:rPr lang="en-US" altLang="ko-KR" dirty="0" smtClean="0"/>
              <a:t>2: </a:t>
            </a:r>
            <a:r>
              <a:rPr lang="ko-KR" altLang="en-US" dirty="0" smtClean="0"/>
              <a:t>수돗물</a:t>
            </a:r>
            <a:r>
              <a:rPr lang="en-US" altLang="ko-KR" dirty="0" smtClean="0"/>
              <a:t>,</a:t>
            </a:r>
            <a:r>
              <a:rPr lang="ko-KR" altLang="en-US" dirty="0" err="1" smtClean="0"/>
              <a:t>차가운물</a:t>
            </a:r>
            <a:r>
              <a:rPr lang="ko-KR" altLang="en-US" dirty="0" smtClean="0"/>
              <a:t> 보다는 </a:t>
            </a:r>
            <a:r>
              <a:rPr lang="ko-KR" altLang="en-US" dirty="0" err="1" smtClean="0"/>
              <a:t>뜨거운물이</a:t>
            </a:r>
            <a:r>
              <a:rPr lang="ko-KR" altLang="en-US" dirty="0" smtClean="0"/>
              <a:t> 물질을 빨리 녹일 것 같다</a:t>
            </a:r>
            <a:r>
              <a:rPr lang="en-US" altLang="ko-KR" dirty="0" smtClean="0"/>
              <a:t>.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6.</a:t>
            </a:r>
            <a:r>
              <a:rPr lang="ko-KR" altLang="en-US" dirty="0" smtClean="0"/>
              <a:t>탐구준비물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dirty="0" smtClean="0"/>
              <a:t>비커</a:t>
            </a:r>
            <a:r>
              <a:rPr lang="en-US" altLang="ko-KR" dirty="0" smtClean="0"/>
              <a:t>4</a:t>
            </a:r>
            <a:r>
              <a:rPr lang="ko-KR" altLang="en-US" dirty="0" smtClean="0"/>
              <a:t>개</a:t>
            </a:r>
            <a:endParaRPr lang="en-US" altLang="ko-KR" dirty="0" smtClean="0"/>
          </a:p>
          <a:p>
            <a:r>
              <a:rPr lang="ko-KR" altLang="en-US" dirty="0" smtClean="0"/>
              <a:t>소금</a:t>
            </a:r>
            <a:endParaRPr lang="en-US" altLang="ko-KR" dirty="0" smtClean="0"/>
          </a:p>
          <a:p>
            <a:r>
              <a:rPr lang="ko-KR" altLang="en-US" dirty="0" smtClean="0"/>
              <a:t>설탕</a:t>
            </a:r>
            <a:endParaRPr lang="en-US" altLang="ko-KR" dirty="0" smtClean="0"/>
          </a:p>
          <a:p>
            <a:r>
              <a:rPr lang="ko-KR" altLang="en-US" dirty="0" err="1" smtClean="0"/>
              <a:t>차가운물</a:t>
            </a:r>
            <a:r>
              <a:rPr lang="en-US" altLang="ko-KR" dirty="0" smtClean="0"/>
              <a:t>100ml</a:t>
            </a:r>
          </a:p>
          <a:p>
            <a:r>
              <a:rPr lang="ko-KR" altLang="en-US" dirty="0" smtClean="0"/>
              <a:t>수돗물</a:t>
            </a:r>
            <a:r>
              <a:rPr lang="en-US" altLang="ko-KR" dirty="0" smtClean="0"/>
              <a:t>100ml</a:t>
            </a:r>
          </a:p>
          <a:p>
            <a:r>
              <a:rPr lang="ko-KR" altLang="en-US" dirty="0" smtClean="0"/>
              <a:t>수돗물</a:t>
            </a:r>
            <a:r>
              <a:rPr lang="en-US" altLang="ko-KR" dirty="0" smtClean="0"/>
              <a:t>200ml</a:t>
            </a:r>
          </a:p>
          <a:p>
            <a:r>
              <a:rPr lang="ko-KR" altLang="en-US" dirty="0" err="1" smtClean="0"/>
              <a:t>뜨거운물</a:t>
            </a:r>
            <a:r>
              <a:rPr lang="en-US" altLang="ko-KR" dirty="0" smtClean="0"/>
              <a:t>100ml</a:t>
            </a:r>
          </a:p>
          <a:p>
            <a:r>
              <a:rPr lang="ko-KR" altLang="en-US" dirty="0" err="1" smtClean="0"/>
              <a:t>초시계</a:t>
            </a:r>
            <a:endParaRPr lang="en-US" altLang="ko-KR" dirty="0" smtClean="0"/>
          </a:p>
          <a:p>
            <a:r>
              <a:rPr lang="ko-KR" altLang="en-US" dirty="0" smtClean="0"/>
              <a:t>젓가락 </a:t>
            </a:r>
            <a:r>
              <a:rPr lang="en-US" altLang="ko-KR" dirty="0" smtClean="0"/>
              <a:t>12</a:t>
            </a:r>
            <a:r>
              <a:rPr lang="ko-KR" altLang="en-US" dirty="0" smtClean="0"/>
              <a:t>개</a:t>
            </a:r>
            <a:endParaRPr lang="en-US" altLang="ko-KR" dirty="0" smtClean="0"/>
          </a:p>
          <a:p>
            <a:r>
              <a:rPr lang="ko-KR" altLang="en-US" dirty="0" smtClean="0"/>
              <a:t>온도계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7-1</a:t>
            </a:r>
            <a:r>
              <a:rPr lang="ko-KR" altLang="en-US" dirty="0" smtClean="0"/>
              <a:t>탐구의실제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비커</a:t>
            </a:r>
            <a:r>
              <a:rPr lang="en-US" altLang="ko-KR" dirty="0" smtClean="0"/>
              <a:t>4</a:t>
            </a:r>
            <a:r>
              <a:rPr lang="ko-KR" altLang="en-US" dirty="0" smtClean="0"/>
              <a:t>개에 수돗물</a:t>
            </a:r>
            <a:r>
              <a:rPr lang="en-US" altLang="ko-KR" dirty="0" smtClean="0"/>
              <a:t>100ml,</a:t>
            </a:r>
            <a:r>
              <a:rPr lang="ko-KR" altLang="en-US" dirty="0" smtClean="0"/>
              <a:t>뜨거운물</a:t>
            </a:r>
            <a:r>
              <a:rPr lang="en-US" altLang="ko-KR" dirty="0" smtClean="0"/>
              <a:t>100ml,</a:t>
            </a:r>
            <a:r>
              <a:rPr lang="ko-KR" altLang="en-US" dirty="0" smtClean="0"/>
              <a:t>차가운물</a:t>
            </a:r>
            <a:r>
              <a:rPr lang="en-US" altLang="ko-KR" dirty="0" smtClean="0"/>
              <a:t>100ml,</a:t>
            </a:r>
            <a:r>
              <a:rPr lang="ko-KR" altLang="en-US" dirty="0" smtClean="0"/>
              <a:t>수돗물</a:t>
            </a:r>
            <a:r>
              <a:rPr lang="en-US" altLang="ko-KR" dirty="0" smtClean="0"/>
              <a:t>200ml</a:t>
            </a:r>
            <a:r>
              <a:rPr lang="ko-KR" altLang="en-US" dirty="0" smtClean="0"/>
              <a:t>의 소금을 각각 넣고 초시계로 시간을제고 젓가락으로 일정하게 젓고 시간을 측정                              </a:t>
            </a:r>
            <a:endParaRPr lang="en-US" altLang="ko-KR" dirty="0" smtClean="0"/>
          </a:p>
          <a:p>
            <a:r>
              <a:rPr lang="en-US" altLang="ko-KR" dirty="0" smtClean="0"/>
              <a:t>(3</a:t>
            </a:r>
            <a:r>
              <a:rPr lang="ko-KR" altLang="en-US" dirty="0" err="1" smtClean="0"/>
              <a:t>번동안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이실험을</a:t>
            </a:r>
            <a:r>
              <a:rPr lang="ko-KR" altLang="en-US" dirty="0" smtClean="0"/>
              <a:t> 반복한다</a:t>
            </a:r>
            <a:r>
              <a:rPr lang="en-US" altLang="ko-KR" dirty="0" smtClean="0"/>
              <a:t>.)</a:t>
            </a:r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507</Words>
  <Application>Microsoft Office PowerPoint</Application>
  <PresentationFormat>화면 슬라이드 쇼(4:3)</PresentationFormat>
  <Paragraphs>116</Paragraphs>
  <Slides>16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17" baseType="lpstr">
      <vt:lpstr>Office 테마</vt:lpstr>
      <vt:lpstr>소금과 설탕중 어느것이 더 빨리 녹을까??</vt:lpstr>
      <vt:lpstr>목차</vt:lpstr>
      <vt:lpstr>1.탐구동기</vt:lpstr>
      <vt:lpstr>2.탐구기간</vt:lpstr>
      <vt:lpstr>3.탐구목적</vt:lpstr>
      <vt:lpstr>4.이론적 배경</vt:lpstr>
      <vt:lpstr>5.가설 설정</vt:lpstr>
      <vt:lpstr>6.탐구준비물</vt:lpstr>
      <vt:lpstr>7-1탐구의실제</vt:lpstr>
      <vt:lpstr>7-2탐구의실제</vt:lpstr>
      <vt:lpstr>8-1탐구결과</vt:lpstr>
      <vt:lpstr>8-2탐구결과</vt:lpstr>
      <vt:lpstr>9.비교하기</vt:lpstr>
      <vt:lpstr>10.결론</vt:lpstr>
      <vt:lpstr>11프로젝트탐구를 마치며</vt:lpstr>
      <vt:lpstr>12.참고문헌</vt:lpstr>
    </vt:vector>
  </TitlesOfParts>
  <Company>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소금을 빨리 녹일수 있는 방법</dc:title>
  <dc:creator>한림초</dc:creator>
  <cp:lastModifiedBy>snoopy</cp:lastModifiedBy>
  <cp:revision>18</cp:revision>
  <dcterms:created xsi:type="dcterms:W3CDTF">2013-08-01T04:11:49Z</dcterms:created>
  <dcterms:modified xsi:type="dcterms:W3CDTF">2013-11-03T06:45:01Z</dcterms:modified>
</cp:coreProperties>
</file>