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56" r:id="rId2"/>
    <p:sldMasterId id="2147483768" r:id="rId3"/>
    <p:sldMasterId id="2147483852" r:id="rId4"/>
    <p:sldMasterId id="2147483912" r:id="rId5"/>
    <p:sldMasterId id="2147486444" r:id="rId6"/>
    <p:sldMasterId id="2147489833" r:id="rId7"/>
    <p:sldMasterId id="2147498311" r:id="rId8"/>
    <p:sldMasterId id="2147499259" r:id="rId9"/>
    <p:sldMasterId id="2147499403" r:id="rId10"/>
    <p:sldMasterId id="2147499415" r:id="rId11"/>
    <p:sldMasterId id="2147499427" r:id="rId12"/>
    <p:sldMasterId id="2147499439" r:id="rId13"/>
  </p:sldMasterIdLst>
  <p:notesMasterIdLst>
    <p:notesMasterId r:id="rId67"/>
  </p:notesMasterIdLst>
  <p:sldIdLst>
    <p:sldId id="3202" r:id="rId14"/>
    <p:sldId id="12458" r:id="rId15"/>
    <p:sldId id="12459" r:id="rId16"/>
    <p:sldId id="12460" r:id="rId17"/>
    <p:sldId id="6077" r:id="rId18"/>
    <p:sldId id="6078" r:id="rId19"/>
    <p:sldId id="2400" r:id="rId20"/>
    <p:sldId id="12569" r:id="rId21"/>
    <p:sldId id="12570" r:id="rId22"/>
    <p:sldId id="3876" r:id="rId23"/>
    <p:sldId id="12571" r:id="rId24"/>
    <p:sldId id="12572" r:id="rId25"/>
    <p:sldId id="12573" r:id="rId26"/>
    <p:sldId id="12574" r:id="rId27"/>
    <p:sldId id="12575" r:id="rId28"/>
    <p:sldId id="12576" r:id="rId29"/>
    <p:sldId id="12577" r:id="rId30"/>
    <p:sldId id="12578" r:id="rId31"/>
    <p:sldId id="12579" r:id="rId32"/>
    <p:sldId id="12580" r:id="rId33"/>
    <p:sldId id="7766" r:id="rId34"/>
    <p:sldId id="11905" r:id="rId35"/>
    <p:sldId id="12479" r:id="rId36"/>
    <p:sldId id="8752" r:id="rId37"/>
    <p:sldId id="3332" r:id="rId38"/>
    <p:sldId id="12581" r:id="rId39"/>
    <p:sldId id="275" r:id="rId40"/>
    <p:sldId id="276" r:id="rId41"/>
    <p:sldId id="277" r:id="rId42"/>
    <p:sldId id="278" r:id="rId43"/>
    <p:sldId id="11828" r:id="rId44"/>
    <p:sldId id="12582" r:id="rId45"/>
    <p:sldId id="12583" r:id="rId46"/>
    <p:sldId id="12584" r:id="rId47"/>
    <p:sldId id="12585" r:id="rId48"/>
    <p:sldId id="12586" r:id="rId49"/>
    <p:sldId id="12587" r:id="rId50"/>
    <p:sldId id="12588" r:id="rId51"/>
    <p:sldId id="12589" r:id="rId52"/>
    <p:sldId id="8486" r:id="rId53"/>
    <p:sldId id="12590" r:id="rId54"/>
    <p:sldId id="12591" r:id="rId55"/>
    <p:sldId id="12592" r:id="rId56"/>
    <p:sldId id="12593" r:id="rId57"/>
    <p:sldId id="12594" r:id="rId58"/>
    <p:sldId id="12595" r:id="rId59"/>
    <p:sldId id="12596" r:id="rId60"/>
    <p:sldId id="12597" r:id="rId61"/>
    <p:sldId id="2728" r:id="rId62"/>
    <p:sldId id="11836" r:id="rId63"/>
    <p:sldId id="11837" r:id="rId64"/>
    <p:sldId id="265" r:id="rId65"/>
    <p:sldId id="6102" r:id="rId6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AF0F0"/>
    <a:srgbClr val="FAEBEB"/>
    <a:srgbClr val="FFE1E1"/>
    <a:srgbClr val="FFFFFF"/>
    <a:srgbClr val="FFEBEB"/>
    <a:srgbClr val="FFCCCC"/>
    <a:srgbClr val="FF0000"/>
    <a:srgbClr val="2200A0"/>
    <a:srgbClr val="0066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4" autoAdjust="0"/>
    <p:restoredTop sz="94608" autoAdjust="0"/>
  </p:normalViewPr>
  <p:slideViewPr>
    <p:cSldViewPr>
      <p:cViewPr varScale="1">
        <p:scale>
          <a:sx n="94" d="100"/>
          <a:sy n="94" d="100"/>
        </p:scale>
        <p:origin x="-38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9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69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1FD18-435E-440C-A8EE-A712845F6ADD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0CB8AE-80FB-4165-88DF-C5CE716A343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447888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512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A4D0E47-FAD1-4D93-B7D3-DF31CB17B49F}" type="slidenum">
              <a:rPr lang="ko-KR" alt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ko-KR" alt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24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24BA0D-722B-4047-BB8E-DA9D04813B9E}" type="slidenum">
              <a:rPr lang="en-US" altLang="ko-KR" smtClean="0"/>
              <a:pPr/>
              <a:t>27</a:t>
            </a:fld>
            <a:endParaRPr lang="en-US" altLang="ko-KR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40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49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0CB8AE-80FB-4165-88DF-C5CE716A343D}" type="slidenum">
              <a:rPr lang="ko-KR" altLang="en-US" smtClean="0"/>
              <a:pPr/>
              <a:t>52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889B4-830D-4727-BCD9-6647A6F5E81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1098F-2025-4471-BFED-D61B1238D07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881DB-FF8F-49D0-AB43-3EEA9CCDF6B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6C75C-45AE-4E79-919B-FA9EA5FCADE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412F2-E1CB-4D35-8D75-1E17877CFFF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B0AD5-5336-4D74-A889-90236BDEA54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EB341-4137-4456-A3CA-9C096D8917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52400"/>
            <a:ext cx="8413750" cy="685800"/>
            <a:chOff x="96" y="96"/>
            <a:chExt cx="5300" cy="432"/>
          </a:xfrm>
        </p:grpSpPr>
        <p:sp>
          <p:nvSpPr>
            <p:cNvPr id="6" name="Freeform 4"/>
            <p:cNvSpPr>
              <a:spLocks/>
            </p:cNvSpPr>
            <p:nvPr userDrawn="1"/>
          </p:nvSpPr>
          <p:spPr bwMode="gray">
            <a:xfrm>
              <a:off x="192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gray">
            <a:xfrm>
              <a:off x="183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gray">
            <a:xfrm>
              <a:off x="173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gray">
            <a:xfrm>
              <a:off x="192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gray">
            <a:xfrm>
              <a:off x="182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gray">
            <a:xfrm>
              <a:off x="173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198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gray">
            <a:xfrm>
              <a:off x="199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gray">
            <a:xfrm>
              <a:off x="1395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gray">
            <a:xfrm>
              <a:off x="1303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gray">
            <a:xfrm>
              <a:off x="1204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gray">
            <a:xfrm>
              <a:off x="1391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gray">
            <a:xfrm>
              <a:off x="1299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gray">
            <a:xfrm>
              <a:off x="1200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gray">
            <a:xfrm>
              <a:off x="1458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gray">
            <a:xfrm>
              <a:off x="1463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gray">
            <a:xfrm>
              <a:off x="820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gray">
            <a:xfrm>
              <a:off x="728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gray">
            <a:xfrm>
              <a:off x="629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gray">
            <a:xfrm>
              <a:off x="816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gray">
            <a:xfrm>
              <a:off x="724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gray">
            <a:xfrm>
              <a:off x="625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gray">
            <a:xfrm>
              <a:off x="883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gray">
            <a:xfrm>
              <a:off x="888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gray">
            <a:xfrm>
              <a:off x="291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gray">
            <a:xfrm>
              <a:off x="199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gray">
            <a:xfrm>
              <a:off x="100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gray">
            <a:xfrm>
              <a:off x="287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gray">
            <a:xfrm>
              <a:off x="195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5" name="Freeform 33"/>
            <p:cNvSpPr>
              <a:spLocks/>
            </p:cNvSpPr>
            <p:nvPr userDrawn="1"/>
          </p:nvSpPr>
          <p:spPr bwMode="gray">
            <a:xfrm>
              <a:off x="96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6" name="Freeform 34"/>
            <p:cNvSpPr>
              <a:spLocks/>
            </p:cNvSpPr>
            <p:nvPr userDrawn="1"/>
          </p:nvSpPr>
          <p:spPr bwMode="gray">
            <a:xfrm>
              <a:off x="354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7" name="Freeform 35"/>
            <p:cNvSpPr>
              <a:spLocks/>
            </p:cNvSpPr>
            <p:nvPr userDrawn="1"/>
          </p:nvSpPr>
          <p:spPr bwMode="gray">
            <a:xfrm>
              <a:off x="359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8" name="Freeform 36"/>
            <p:cNvSpPr>
              <a:spLocks/>
            </p:cNvSpPr>
            <p:nvPr userDrawn="1"/>
          </p:nvSpPr>
          <p:spPr bwMode="gray">
            <a:xfrm>
              <a:off x="2499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39" name="Freeform 37"/>
            <p:cNvSpPr>
              <a:spLocks/>
            </p:cNvSpPr>
            <p:nvPr userDrawn="1"/>
          </p:nvSpPr>
          <p:spPr bwMode="gray">
            <a:xfrm>
              <a:off x="2407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0" name="Freeform 38"/>
            <p:cNvSpPr>
              <a:spLocks/>
            </p:cNvSpPr>
            <p:nvPr userDrawn="1"/>
          </p:nvSpPr>
          <p:spPr bwMode="gray">
            <a:xfrm>
              <a:off x="2308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1" name="Freeform 39"/>
            <p:cNvSpPr>
              <a:spLocks/>
            </p:cNvSpPr>
            <p:nvPr userDrawn="1"/>
          </p:nvSpPr>
          <p:spPr bwMode="gray">
            <a:xfrm>
              <a:off x="2495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2" name="Freeform 40"/>
            <p:cNvSpPr>
              <a:spLocks/>
            </p:cNvSpPr>
            <p:nvPr userDrawn="1"/>
          </p:nvSpPr>
          <p:spPr bwMode="gray">
            <a:xfrm>
              <a:off x="2403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3" name="Freeform 41"/>
            <p:cNvSpPr>
              <a:spLocks/>
            </p:cNvSpPr>
            <p:nvPr userDrawn="1"/>
          </p:nvSpPr>
          <p:spPr bwMode="gray">
            <a:xfrm>
              <a:off x="2304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4" name="Freeform 42"/>
            <p:cNvSpPr>
              <a:spLocks/>
            </p:cNvSpPr>
            <p:nvPr userDrawn="1"/>
          </p:nvSpPr>
          <p:spPr bwMode="gray">
            <a:xfrm>
              <a:off x="2562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5" name="Freeform 43"/>
            <p:cNvSpPr>
              <a:spLocks/>
            </p:cNvSpPr>
            <p:nvPr userDrawn="1"/>
          </p:nvSpPr>
          <p:spPr bwMode="gray">
            <a:xfrm>
              <a:off x="2567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6" name="Freeform 44"/>
            <p:cNvSpPr>
              <a:spLocks/>
            </p:cNvSpPr>
            <p:nvPr userDrawn="1"/>
          </p:nvSpPr>
          <p:spPr bwMode="gray">
            <a:xfrm>
              <a:off x="3027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7" name="Freeform 45"/>
            <p:cNvSpPr>
              <a:spLocks/>
            </p:cNvSpPr>
            <p:nvPr userDrawn="1"/>
          </p:nvSpPr>
          <p:spPr bwMode="gray">
            <a:xfrm>
              <a:off x="2935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8" name="Freeform 46"/>
            <p:cNvSpPr>
              <a:spLocks/>
            </p:cNvSpPr>
            <p:nvPr userDrawn="1"/>
          </p:nvSpPr>
          <p:spPr bwMode="gray">
            <a:xfrm>
              <a:off x="2836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49" name="Freeform 47"/>
            <p:cNvSpPr>
              <a:spLocks/>
            </p:cNvSpPr>
            <p:nvPr userDrawn="1"/>
          </p:nvSpPr>
          <p:spPr bwMode="gray">
            <a:xfrm>
              <a:off x="3023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0" name="Freeform 48"/>
            <p:cNvSpPr>
              <a:spLocks/>
            </p:cNvSpPr>
            <p:nvPr userDrawn="1"/>
          </p:nvSpPr>
          <p:spPr bwMode="gray">
            <a:xfrm>
              <a:off x="2931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1" name="Freeform 49"/>
            <p:cNvSpPr>
              <a:spLocks/>
            </p:cNvSpPr>
            <p:nvPr userDrawn="1"/>
          </p:nvSpPr>
          <p:spPr bwMode="gray">
            <a:xfrm>
              <a:off x="2832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2" name="Freeform 50"/>
            <p:cNvSpPr>
              <a:spLocks/>
            </p:cNvSpPr>
            <p:nvPr userDrawn="1"/>
          </p:nvSpPr>
          <p:spPr bwMode="gray">
            <a:xfrm>
              <a:off x="3090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gray">
            <a:xfrm>
              <a:off x="3095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4" name="Freeform 52"/>
            <p:cNvSpPr>
              <a:spLocks/>
            </p:cNvSpPr>
            <p:nvPr userDrawn="1"/>
          </p:nvSpPr>
          <p:spPr bwMode="gray">
            <a:xfrm>
              <a:off x="3603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5" name="Freeform 53"/>
            <p:cNvSpPr>
              <a:spLocks/>
            </p:cNvSpPr>
            <p:nvPr userDrawn="1"/>
          </p:nvSpPr>
          <p:spPr bwMode="gray">
            <a:xfrm>
              <a:off x="3511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gray">
            <a:xfrm>
              <a:off x="3412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7" name="Freeform 55"/>
            <p:cNvSpPr>
              <a:spLocks/>
            </p:cNvSpPr>
            <p:nvPr userDrawn="1"/>
          </p:nvSpPr>
          <p:spPr bwMode="gray">
            <a:xfrm>
              <a:off x="3599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8" name="Freeform 56"/>
            <p:cNvSpPr>
              <a:spLocks/>
            </p:cNvSpPr>
            <p:nvPr userDrawn="1"/>
          </p:nvSpPr>
          <p:spPr bwMode="gray">
            <a:xfrm>
              <a:off x="3507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59" name="Freeform 57"/>
            <p:cNvSpPr>
              <a:spLocks/>
            </p:cNvSpPr>
            <p:nvPr userDrawn="1"/>
          </p:nvSpPr>
          <p:spPr bwMode="gray">
            <a:xfrm>
              <a:off x="3408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0" name="Freeform 58"/>
            <p:cNvSpPr>
              <a:spLocks/>
            </p:cNvSpPr>
            <p:nvPr userDrawn="1"/>
          </p:nvSpPr>
          <p:spPr bwMode="gray">
            <a:xfrm>
              <a:off x="3666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1" name="Freeform 59"/>
            <p:cNvSpPr>
              <a:spLocks/>
            </p:cNvSpPr>
            <p:nvPr userDrawn="1"/>
          </p:nvSpPr>
          <p:spPr bwMode="gray">
            <a:xfrm>
              <a:off x="3671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2" name="Freeform 60"/>
            <p:cNvSpPr>
              <a:spLocks/>
            </p:cNvSpPr>
            <p:nvPr userDrawn="1"/>
          </p:nvSpPr>
          <p:spPr bwMode="gray">
            <a:xfrm>
              <a:off x="4131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3" name="Freeform 61"/>
            <p:cNvSpPr>
              <a:spLocks/>
            </p:cNvSpPr>
            <p:nvPr userDrawn="1"/>
          </p:nvSpPr>
          <p:spPr bwMode="gray">
            <a:xfrm>
              <a:off x="4039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4" name="Freeform 62"/>
            <p:cNvSpPr>
              <a:spLocks/>
            </p:cNvSpPr>
            <p:nvPr userDrawn="1"/>
          </p:nvSpPr>
          <p:spPr bwMode="gray">
            <a:xfrm>
              <a:off x="3940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5" name="Freeform 63"/>
            <p:cNvSpPr>
              <a:spLocks/>
            </p:cNvSpPr>
            <p:nvPr userDrawn="1"/>
          </p:nvSpPr>
          <p:spPr bwMode="gray">
            <a:xfrm>
              <a:off x="4127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6" name="Freeform 64"/>
            <p:cNvSpPr>
              <a:spLocks/>
            </p:cNvSpPr>
            <p:nvPr userDrawn="1"/>
          </p:nvSpPr>
          <p:spPr bwMode="gray">
            <a:xfrm>
              <a:off x="4035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7" name="Freeform 65"/>
            <p:cNvSpPr>
              <a:spLocks/>
            </p:cNvSpPr>
            <p:nvPr userDrawn="1"/>
          </p:nvSpPr>
          <p:spPr bwMode="gray">
            <a:xfrm>
              <a:off x="3936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8" name="Freeform 66"/>
            <p:cNvSpPr>
              <a:spLocks/>
            </p:cNvSpPr>
            <p:nvPr userDrawn="1"/>
          </p:nvSpPr>
          <p:spPr bwMode="gray">
            <a:xfrm>
              <a:off x="4194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69" name="Freeform 67"/>
            <p:cNvSpPr>
              <a:spLocks/>
            </p:cNvSpPr>
            <p:nvPr userDrawn="1"/>
          </p:nvSpPr>
          <p:spPr bwMode="gray">
            <a:xfrm>
              <a:off x="4199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0" name="Freeform 68"/>
            <p:cNvSpPr>
              <a:spLocks/>
            </p:cNvSpPr>
            <p:nvPr userDrawn="1"/>
          </p:nvSpPr>
          <p:spPr bwMode="gray">
            <a:xfrm>
              <a:off x="4707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" name="Freeform 69"/>
            <p:cNvSpPr>
              <a:spLocks/>
            </p:cNvSpPr>
            <p:nvPr userDrawn="1"/>
          </p:nvSpPr>
          <p:spPr bwMode="gray">
            <a:xfrm>
              <a:off x="4615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2" name="Freeform 70"/>
            <p:cNvSpPr>
              <a:spLocks/>
            </p:cNvSpPr>
            <p:nvPr userDrawn="1"/>
          </p:nvSpPr>
          <p:spPr bwMode="gray">
            <a:xfrm>
              <a:off x="4516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3" name="Freeform 71"/>
            <p:cNvSpPr>
              <a:spLocks/>
            </p:cNvSpPr>
            <p:nvPr userDrawn="1"/>
          </p:nvSpPr>
          <p:spPr bwMode="gray">
            <a:xfrm>
              <a:off x="4703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4" name="Freeform 72"/>
            <p:cNvSpPr>
              <a:spLocks/>
            </p:cNvSpPr>
            <p:nvPr userDrawn="1"/>
          </p:nvSpPr>
          <p:spPr bwMode="gray">
            <a:xfrm>
              <a:off x="4611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5" name="Freeform 73"/>
            <p:cNvSpPr>
              <a:spLocks/>
            </p:cNvSpPr>
            <p:nvPr userDrawn="1"/>
          </p:nvSpPr>
          <p:spPr bwMode="gray">
            <a:xfrm>
              <a:off x="4512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6" name="Freeform 74"/>
            <p:cNvSpPr>
              <a:spLocks/>
            </p:cNvSpPr>
            <p:nvPr userDrawn="1"/>
          </p:nvSpPr>
          <p:spPr bwMode="gray">
            <a:xfrm>
              <a:off x="4770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7" name="Freeform 75"/>
            <p:cNvSpPr>
              <a:spLocks/>
            </p:cNvSpPr>
            <p:nvPr userDrawn="1"/>
          </p:nvSpPr>
          <p:spPr bwMode="gray">
            <a:xfrm>
              <a:off x="4775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8" name="Freeform 76"/>
            <p:cNvSpPr>
              <a:spLocks/>
            </p:cNvSpPr>
            <p:nvPr userDrawn="1"/>
          </p:nvSpPr>
          <p:spPr bwMode="gray">
            <a:xfrm>
              <a:off x="523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9" name="Freeform 77"/>
            <p:cNvSpPr>
              <a:spLocks/>
            </p:cNvSpPr>
            <p:nvPr userDrawn="1"/>
          </p:nvSpPr>
          <p:spPr bwMode="gray">
            <a:xfrm>
              <a:off x="514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0" name="Freeform 78"/>
            <p:cNvSpPr>
              <a:spLocks/>
            </p:cNvSpPr>
            <p:nvPr userDrawn="1"/>
          </p:nvSpPr>
          <p:spPr bwMode="gray">
            <a:xfrm>
              <a:off x="504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1" name="Freeform 79"/>
            <p:cNvSpPr>
              <a:spLocks/>
            </p:cNvSpPr>
            <p:nvPr userDrawn="1"/>
          </p:nvSpPr>
          <p:spPr bwMode="gray">
            <a:xfrm>
              <a:off x="523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2" name="Freeform 80"/>
            <p:cNvSpPr>
              <a:spLocks/>
            </p:cNvSpPr>
            <p:nvPr userDrawn="1"/>
          </p:nvSpPr>
          <p:spPr bwMode="gray">
            <a:xfrm>
              <a:off x="513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3" name="Freeform 81"/>
            <p:cNvSpPr>
              <a:spLocks/>
            </p:cNvSpPr>
            <p:nvPr userDrawn="1"/>
          </p:nvSpPr>
          <p:spPr bwMode="gray">
            <a:xfrm>
              <a:off x="504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4" name="Freeform 82"/>
            <p:cNvSpPr>
              <a:spLocks/>
            </p:cNvSpPr>
            <p:nvPr userDrawn="1"/>
          </p:nvSpPr>
          <p:spPr bwMode="gray">
            <a:xfrm>
              <a:off x="529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85" name="Freeform 83"/>
            <p:cNvSpPr>
              <a:spLocks/>
            </p:cNvSpPr>
            <p:nvPr userDrawn="1"/>
          </p:nvSpPr>
          <p:spPr bwMode="gray">
            <a:xfrm>
              <a:off x="530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762000" y="2743200"/>
            <a:ext cx="7696200" cy="533400"/>
            <a:chOff x="480" y="1632"/>
            <a:chExt cx="4848" cy="336"/>
          </a:xfrm>
        </p:grpSpPr>
        <p:sp>
          <p:nvSpPr>
            <p:cNvPr id="87" name="Freeform 85"/>
            <p:cNvSpPr>
              <a:spLocks/>
            </p:cNvSpPr>
            <p:nvPr userDrawn="1"/>
          </p:nvSpPr>
          <p:spPr bwMode="gray">
            <a:xfrm>
              <a:off x="480" y="1824"/>
              <a:ext cx="4678" cy="71"/>
            </a:xfrm>
            <a:custGeom>
              <a:avLst/>
              <a:gdLst/>
              <a:ahLst/>
              <a:cxnLst>
                <a:cxn ang="0">
                  <a:pos x="4822" y="84"/>
                </a:cxn>
                <a:cxn ang="0">
                  <a:pos x="114" y="87"/>
                </a:cxn>
                <a:cxn ang="0">
                  <a:pos x="66" y="80"/>
                </a:cxn>
                <a:cxn ang="0">
                  <a:pos x="28" y="73"/>
                </a:cxn>
                <a:cxn ang="0">
                  <a:pos x="7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8"/>
                </a:cxn>
                <a:cxn ang="0">
                  <a:pos x="24" y="14"/>
                </a:cxn>
                <a:cxn ang="0">
                  <a:pos x="59" y="7"/>
                </a:cxn>
                <a:cxn ang="0">
                  <a:pos x="111" y="0"/>
                </a:cxn>
                <a:cxn ang="0">
                  <a:pos x="4812" y="0"/>
                </a:cxn>
                <a:cxn ang="0">
                  <a:pos x="4822" y="84"/>
                </a:cxn>
              </a:cxnLst>
              <a:rect l="0" t="0" r="r" b="b"/>
              <a:pathLst>
                <a:path w="4822" h="87">
                  <a:moveTo>
                    <a:pt x="4822" y="84"/>
                  </a:moveTo>
                  <a:lnTo>
                    <a:pt x="114" y="87"/>
                  </a:lnTo>
                  <a:lnTo>
                    <a:pt x="66" y="80"/>
                  </a:lnTo>
                  <a:lnTo>
                    <a:pt x="28" y="73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24" y="14"/>
                  </a:lnTo>
                  <a:lnTo>
                    <a:pt x="59" y="7"/>
                  </a:lnTo>
                  <a:lnTo>
                    <a:pt x="111" y="0"/>
                  </a:lnTo>
                  <a:lnTo>
                    <a:pt x="4812" y="0"/>
                  </a:lnTo>
                  <a:lnTo>
                    <a:pt x="4822" y="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5" name="Group 86"/>
            <p:cNvGrpSpPr>
              <a:grpSpLocks/>
            </p:cNvGrpSpPr>
            <p:nvPr userDrawn="1"/>
          </p:nvGrpSpPr>
          <p:grpSpPr bwMode="auto">
            <a:xfrm>
              <a:off x="4992" y="1632"/>
              <a:ext cx="336" cy="336"/>
              <a:chOff x="4848" y="672"/>
              <a:chExt cx="432" cy="432"/>
            </a:xfrm>
          </p:grpSpPr>
          <p:sp>
            <p:nvSpPr>
              <p:cNvPr id="89" name="Oval 87"/>
              <p:cNvSpPr>
                <a:spLocks noChangeArrowheads="1"/>
              </p:cNvSpPr>
              <p:nvPr userDrawn="1"/>
            </p:nvSpPr>
            <p:spPr bwMode="gray">
              <a:xfrm>
                <a:off x="4848" y="6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0" name="Oval 88"/>
              <p:cNvSpPr>
                <a:spLocks noChangeArrowheads="1"/>
              </p:cNvSpPr>
              <p:nvPr userDrawn="1"/>
            </p:nvSpPr>
            <p:spPr bwMode="gray">
              <a:xfrm>
                <a:off x="4896" y="720"/>
                <a:ext cx="337" cy="33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1" name="Oval 89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2" name="Freeform 90"/>
              <p:cNvSpPr>
                <a:spLocks/>
              </p:cNvSpPr>
              <p:nvPr userDrawn="1"/>
            </p:nvSpPr>
            <p:spPr bwMode="gray">
              <a:xfrm flipH="1">
                <a:off x="506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3" name="Freeform 91"/>
              <p:cNvSpPr>
                <a:spLocks/>
              </p:cNvSpPr>
              <p:nvPr userDrawn="1"/>
            </p:nvSpPr>
            <p:spPr bwMode="gray">
              <a:xfrm>
                <a:off x="492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4" name="Freeform 92"/>
              <p:cNvSpPr>
                <a:spLocks/>
              </p:cNvSpPr>
              <p:nvPr userDrawn="1"/>
            </p:nvSpPr>
            <p:spPr bwMode="gray">
              <a:xfrm flipH="1" flipV="1">
                <a:off x="506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95" name="Freeform 93"/>
              <p:cNvSpPr>
                <a:spLocks/>
              </p:cNvSpPr>
              <p:nvPr userDrawn="1"/>
            </p:nvSpPr>
            <p:spPr bwMode="gray">
              <a:xfrm flipV="1">
                <a:off x="492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7111774" name="Rectangle 9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07168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111775" name="Rectangle 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6" name="Rectangle 9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7" name="Rectangle 9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8" name="Rectangle 9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F0448-3610-4901-8112-09CBB142ADC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CA0C-88B3-4BF2-A1DD-981C9455CDF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BC196-705A-47E1-9EEC-D895F0C82D8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DD8E4-AA66-4349-B1FE-05043CD12CC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AC021-4569-45C2-AD25-2B3639E5F7E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5E3B86-4F34-4670-9344-C59A1B87396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B1073-6314-4405-83A6-5FDC6F9856D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B4D83-D8A6-44B5-AF54-BFEC10C10FF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A8D76-E959-4B1F-B31C-E97BA7ED66B5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407859-0AA6-4A5D-9742-543619BB7C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37D1E4-E3CA-4F8C-92CB-361F7921213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9E1DE8-3358-4357-8FFD-0254550F9FF8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181E8-0157-4A38-81C8-3F54B0A7A1DE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E05C3-8240-408C-AE4E-120D26B2613B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B1276-10D7-4F71-AE97-E51AD0A2F38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BDC4F-82BE-49FC-A222-98C0FC63032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8759-2733-4151-8DE6-AEB071B36D0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06178-BF9B-40FC-A5A6-D20EE5992F1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FDB87-7A04-44A6-BCF1-83441C0EE33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B059D-AF82-4C86-9674-3D3A9C47562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1E53B-4ED1-46DB-A9C7-31D49884EC8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2F22A-0984-4979-85A9-DBB8CBEF59B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1444E6-8ED0-4388-A3ED-92B813BFA68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09F8A-9557-4E10-B44D-C79AAB1A33C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59D62-CC15-46D6-8755-BCBBFB262697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4D492-5F33-471C-A2FF-A433A064BE1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4A0FC-4982-4F60-9C38-728BA450DDC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886B-BEA5-42DC-B9DA-D21B51DD5AB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23658-3410-44C4-9ED6-1CC1C62BD95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43A2-85F0-440F-B465-5A41BA8A53A7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BBEC2-B077-4F9D-AE5A-176B1C825852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FBE7A-3354-4FA6-AC91-BD8008642FB3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C19A3-0971-4DD4-8F50-04D78C764A0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B2E0C-3031-466B-8BB9-E3FB73F1D1B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C4FDB-9F5D-42BB-B383-65277A61AC9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7652C-F702-42A2-9D41-84F0E8EE477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3BD73-4FC5-4377-A494-281146B60F91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BFC25-B382-4D15-B2EA-790C1FA9D5D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E759-C6AF-49F0-BDA1-BEBB50BB553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467F3-50C9-4AB3-AA79-DC1F7BFC02B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83BEB-FC5E-4060-B7BA-10AE4EC5F40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F5A36-F7AE-4914-8A48-80E57DA0C75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B9FA0-1F0A-4878-8BBB-2F06ED34C094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164DB-45BA-4196-A12F-13F7365E2D4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8FE02-5F02-42F0-9761-6924DEA8C99F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3FECB-690C-4EF6-84AB-E30FF4CAED1E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08248-90AF-4B25-8B4A-364CF5D4F0A7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257A1-66B5-4DAF-BC45-6C585EE1356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 smtClean="0"/>
              <a:pPr/>
              <a:t>2018-09-30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0BE16-F844-4558-BDF3-D8522A54FE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3956B-728E-4A89-804F-1880D1110E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117609" y="620688"/>
            <a:ext cx="7020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504" y="5715"/>
            <a:ext cx="17940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gradFill>
                  <a:gsLst>
                    <a:gs pos="0">
                      <a:prstClr val="black"/>
                    </a:gs>
                    <a:gs pos="5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HY견명조" pitchFamily="18" charset="-127"/>
                <a:ea typeface="HY견명조" pitchFamily="18" charset="-127"/>
              </a:rPr>
              <a:t>2018</a:t>
            </a:r>
            <a:endParaRPr lang="ko-KR" altLang="en-US" sz="4800" b="1" i="1" dirty="0">
              <a:gradFill>
                <a:gsLst>
                  <a:gs pos="0">
                    <a:prstClr val="black"/>
                  </a:gs>
                  <a:gs pos="5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0" name="그림 9" descr="교회로고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497778" cy="50285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3747" y="31291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1400" b="1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대한예수교장로회</a:t>
            </a:r>
            <a:endParaRPr lang="ko-KR" altLang="en-US" sz="1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2732" y="15902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err="1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세광교회</a:t>
            </a:r>
            <a:endParaRPr lang="ko-KR" altLang="en-US" sz="2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/>
          <p:cNvCxnSpPr/>
          <p:nvPr userDrawn="1"/>
        </p:nvCxnSpPr>
        <p:spPr>
          <a:xfrm>
            <a:off x="2117609" y="620688"/>
            <a:ext cx="7020272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107504" y="5715"/>
            <a:ext cx="1794081" cy="83099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4800" b="1" i="1" dirty="0" smtClean="0">
                <a:gradFill>
                  <a:gsLst>
                    <a:gs pos="0">
                      <a:prstClr val="black"/>
                    </a:gs>
                    <a:gs pos="50000">
                      <a:prstClr val="black">
                        <a:lumMod val="50000"/>
                        <a:lumOff val="50000"/>
                      </a:prstClr>
                    </a:gs>
                    <a:gs pos="100000">
                      <a:prstClr val="white">
                        <a:lumMod val="95000"/>
                      </a:prst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HY견명조" pitchFamily="18" charset="-127"/>
                <a:ea typeface="HY견명조" pitchFamily="18" charset="-127"/>
              </a:rPr>
              <a:t>2013</a:t>
            </a:r>
            <a:endParaRPr lang="ko-KR" altLang="en-US" sz="4800" b="1" i="1" dirty="0">
              <a:gradFill>
                <a:gsLst>
                  <a:gs pos="0">
                    <a:prstClr val="black"/>
                  </a:gs>
                  <a:gs pos="50000">
                    <a:prstClr val="black">
                      <a:lumMod val="50000"/>
                      <a:lumOff val="50000"/>
                    </a:prstClr>
                  </a:gs>
                  <a:gs pos="100000">
                    <a:prstClr val="white">
                      <a:lumMod val="95000"/>
                    </a:prst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051720" y="232926"/>
            <a:ext cx="3326552" cy="33855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ko-KR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계란을 더 먹어야 하는 </a:t>
            </a:r>
            <a:r>
              <a:rPr lang="en-US" altLang="ko-KR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가지 이유</a:t>
            </a:r>
            <a:endParaRPr lang="ko-KR" altLang="en-US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그림 9" descr="교회로고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497778" cy="502857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6093747" y="312911"/>
            <a:ext cx="1646605" cy="30777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1400" b="1" spc="50" dirty="0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대한예수교장로회</a:t>
            </a:r>
            <a:endParaRPr lang="ko-KR" altLang="en-US" sz="1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92732" y="15902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2400" b="1" spc="50" dirty="0" err="1" smtClean="0">
                <a:ln w="11430"/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세광교회</a:t>
            </a:r>
            <a:endParaRPr lang="ko-KR" altLang="en-US" sz="2400" b="1" spc="50" dirty="0">
              <a:ln w="11430"/>
              <a:solidFill>
                <a:prstClr val="black">
                  <a:lumMod val="85000"/>
                  <a:lumOff val="15000"/>
                </a:prst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94733-2F08-46C0-9B04-327BF0FDD03E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0148F-644C-45E9-8AB5-487AA0DF7BD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958172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FB90A-4D99-46AC-BE54-DAE9E0414435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2FAA6-1594-480E-A248-875D44A21B4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32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840A-11C2-4BD7-8AE5-B543F73FB5C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6D68A-8DC7-47ED-A6FF-5D035FC1C73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75388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F9C7A-E676-4C80-8E7F-BD00EDDC827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594BDB-2B71-4AA8-9E0C-A35AC7F5BDF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9115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E205B-11DD-400A-BDC0-935F65BC0E8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C3EA9-2DCB-46F9-AE53-3902982D559F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80901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1DCF-A8FB-422A-98AE-B90A662E44A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3A419-A236-415D-A9B2-70BFD079023D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21233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96C6F-C97D-4460-94F8-624BAA826AC3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C7127-9DB4-4A4F-BFC3-130A7950EF9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758320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44836-9523-4B93-871D-33A497A590B8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8046A-A94C-4DDF-B98C-C0DAAF5FA580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71494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A1F4EF-FA78-4650-921E-90EE8FF78EE6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3280E-F6B0-43FD-82AB-BD9CF0472D0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8396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C7E25-17DD-4AF0-A7A4-5D51542E7ED0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112A-2957-49B4-8BF3-DED872906341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92959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920F1C-56C6-4BB1-B5F2-726BD5F5C66C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EFDBB-EBBB-4409-B64E-8570A31C0DA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5956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B1F4F-FC70-41F7-BAF7-2DE831683209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746DA5-0547-4E8A-B9EC-12BA510F1C7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14B71-31E2-4524-8D71-AACB848184F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653E1C-6F57-46B3-9E0D-7BE07553B5FD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1A634-49F8-46CC-B771-998A14DF3864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4D47F-247E-42A4-8566-2677A6807D16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35299-03BB-4747-8509-E55B87E0EEC0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05862-6B66-4221-8FD3-40FE995CFA7A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F6673-DE3D-4B1B-8B57-74B9088C81AF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42183-E74E-4FD2-A872-147B2E7D859C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61762-9070-4DF9-90D2-B784C1021DA3}" type="slidenum">
              <a:rPr lang="en-US" altLang="ko-K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C7B1D0-C280-485B-B75E-F21E9BEB1BFD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2FB06A-F994-4D76-A153-4B929666C51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9404" r:id="rId1"/>
    <p:sldLayoutId id="2147499405" r:id="rId2"/>
    <p:sldLayoutId id="2147499406" r:id="rId3"/>
    <p:sldLayoutId id="2147499407" r:id="rId4"/>
    <p:sldLayoutId id="2147499408" r:id="rId5"/>
    <p:sldLayoutId id="2147499409" r:id="rId6"/>
    <p:sldLayoutId id="2147499410" r:id="rId7"/>
    <p:sldLayoutId id="2147499411" r:id="rId8"/>
    <p:sldLayoutId id="2147499412" r:id="rId9"/>
    <p:sldLayoutId id="2147499413" r:id="rId10"/>
    <p:sldLayoutId id="2147499414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9416" r:id="rId1"/>
    <p:sldLayoutId id="2147499417" r:id="rId2"/>
    <p:sldLayoutId id="2147499418" r:id="rId3"/>
    <p:sldLayoutId id="2147499419" r:id="rId4"/>
    <p:sldLayoutId id="2147499420" r:id="rId5"/>
    <p:sldLayoutId id="2147499421" r:id="rId6"/>
    <p:sldLayoutId id="2147499422" r:id="rId7"/>
    <p:sldLayoutId id="2147499423" r:id="rId8"/>
    <p:sldLayoutId id="2147499424" r:id="rId9"/>
    <p:sldLayoutId id="2147499425" r:id="rId10"/>
    <p:sldLayoutId id="2147499426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18EDCAE-FE00-41D5-BD7C-CB3CDD5910BA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428" r:id="rId1"/>
    <p:sldLayoutId id="2147499429" r:id="rId2"/>
    <p:sldLayoutId id="2147499430" r:id="rId3"/>
    <p:sldLayoutId id="2147499431" r:id="rId4"/>
    <p:sldLayoutId id="2147499432" r:id="rId5"/>
    <p:sldLayoutId id="2147499433" r:id="rId6"/>
    <p:sldLayoutId id="2147499434" r:id="rId7"/>
    <p:sldLayoutId id="2147499435" r:id="rId8"/>
    <p:sldLayoutId id="2147499436" r:id="rId9"/>
    <p:sldLayoutId id="2147499437" r:id="rId10"/>
    <p:sldLayoutId id="214749943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9440" r:id="rId1"/>
    <p:sldLayoutId id="2147499441" r:id="rId2"/>
    <p:sldLayoutId id="2147499442" r:id="rId3"/>
    <p:sldLayoutId id="2147499443" r:id="rId4"/>
    <p:sldLayoutId id="2147499444" r:id="rId5"/>
    <p:sldLayoutId id="2147499445" r:id="rId6"/>
    <p:sldLayoutId id="2147499446" r:id="rId7"/>
    <p:sldLayoutId id="2147499447" r:id="rId8"/>
    <p:sldLayoutId id="2147499448" r:id="rId9"/>
    <p:sldLayoutId id="2147499449" r:id="rId10"/>
    <p:sldLayoutId id="214749945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0658" name="Rectangle 2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48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52400"/>
            <a:ext cx="8413750" cy="685800"/>
            <a:chOff x="96" y="96"/>
            <a:chExt cx="5300" cy="432"/>
          </a:xfrm>
        </p:grpSpPr>
        <p:sp>
          <p:nvSpPr>
            <p:cNvPr id="7110660" name="Freeform 4"/>
            <p:cNvSpPr>
              <a:spLocks/>
            </p:cNvSpPr>
            <p:nvPr userDrawn="1"/>
          </p:nvSpPr>
          <p:spPr bwMode="gray">
            <a:xfrm>
              <a:off x="192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1" name="Freeform 5"/>
            <p:cNvSpPr>
              <a:spLocks/>
            </p:cNvSpPr>
            <p:nvPr userDrawn="1"/>
          </p:nvSpPr>
          <p:spPr bwMode="gray">
            <a:xfrm>
              <a:off x="183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2" name="Freeform 6"/>
            <p:cNvSpPr>
              <a:spLocks/>
            </p:cNvSpPr>
            <p:nvPr userDrawn="1"/>
          </p:nvSpPr>
          <p:spPr bwMode="gray">
            <a:xfrm>
              <a:off x="173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3" name="Freeform 7"/>
            <p:cNvSpPr>
              <a:spLocks/>
            </p:cNvSpPr>
            <p:nvPr userDrawn="1"/>
          </p:nvSpPr>
          <p:spPr bwMode="gray">
            <a:xfrm>
              <a:off x="192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4" name="Freeform 8"/>
            <p:cNvSpPr>
              <a:spLocks/>
            </p:cNvSpPr>
            <p:nvPr userDrawn="1"/>
          </p:nvSpPr>
          <p:spPr bwMode="gray">
            <a:xfrm>
              <a:off x="182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5" name="Freeform 9"/>
            <p:cNvSpPr>
              <a:spLocks/>
            </p:cNvSpPr>
            <p:nvPr userDrawn="1"/>
          </p:nvSpPr>
          <p:spPr bwMode="gray">
            <a:xfrm>
              <a:off x="173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6" name="Freeform 10"/>
            <p:cNvSpPr>
              <a:spLocks/>
            </p:cNvSpPr>
            <p:nvPr userDrawn="1"/>
          </p:nvSpPr>
          <p:spPr bwMode="gray">
            <a:xfrm>
              <a:off x="198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7" name="Freeform 11"/>
            <p:cNvSpPr>
              <a:spLocks/>
            </p:cNvSpPr>
            <p:nvPr userDrawn="1"/>
          </p:nvSpPr>
          <p:spPr bwMode="gray">
            <a:xfrm>
              <a:off x="199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8" name="Freeform 12"/>
            <p:cNvSpPr>
              <a:spLocks/>
            </p:cNvSpPr>
            <p:nvPr userDrawn="1"/>
          </p:nvSpPr>
          <p:spPr bwMode="gray">
            <a:xfrm>
              <a:off x="1395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69" name="Freeform 13"/>
            <p:cNvSpPr>
              <a:spLocks/>
            </p:cNvSpPr>
            <p:nvPr userDrawn="1"/>
          </p:nvSpPr>
          <p:spPr bwMode="gray">
            <a:xfrm>
              <a:off x="1303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0" name="Freeform 14"/>
            <p:cNvSpPr>
              <a:spLocks/>
            </p:cNvSpPr>
            <p:nvPr userDrawn="1"/>
          </p:nvSpPr>
          <p:spPr bwMode="gray">
            <a:xfrm>
              <a:off x="1204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1" name="Freeform 15"/>
            <p:cNvSpPr>
              <a:spLocks/>
            </p:cNvSpPr>
            <p:nvPr userDrawn="1"/>
          </p:nvSpPr>
          <p:spPr bwMode="gray">
            <a:xfrm>
              <a:off x="1391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2" name="Freeform 16"/>
            <p:cNvSpPr>
              <a:spLocks/>
            </p:cNvSpPr>
            <p:nvPr userDrawn="1"/>
          </p:nvSpPr>
          <p:spPr bwMode="gray">
            <a:xfrm>
              <a:off x="1299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3" name="Freeform 17"/>
            <p:cNvSpPr>
              <a:spLocks/>
            </p:cNvSpPr>
            <p:nvPr userDrawn="1"/>
          </p:nvSpPr>
          <p:spPr bwMode="gray">
            <a:xfrm>
              <a:off x="1200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4" name="Freeform 18"/>
            <p:cNvSpPr>
              <a:spLocks/>
            </p:cNvSpPr>
            <p:nvPr userDrawn="1"/>
          </p:nvSpPr>
          <p:spPr bwMode="gray">
            <a:xfrm>
              <a:off x="1458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5" name="Freeform 19"/>
            <p:cNvSpPr>
              <a:spLocks/>
            </p:cNvSpPr>
            <p:nvPr userDrawn="1"/>
          </p:nvSpPr>
          <p:spPr bwMode="gray">
            <a:xfrm>
              <a:off x="1463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6" name="Freeform 20"/>
            <p:cNvSpPr>
              <a:spLocks/>
            </p:cNvSpPr>
            <p:nvPr userDrawn="1"/>
          </p:nvSpPr>
          <p:spPr bwMode="gray">
            <a:xfrm>
              <a:off x="820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7" name="Freeform 21"/>
            <p:cNvSpPr>
              <a:spLocks/>
            </p:cNvSpPr>
            <p:nvPr userDrawn="1"/>
          </p:nvSpPr>
          <p:spPr bwMode="gray">
            <a:xfrm>
              <a:off x="728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8" name="Freeform 22"/>
            <p:cNvSpPr>
              <a:spLocks/>
            </p:cNvSpPr>
            <p:nvPr userDrawn="1"/>
          </p:nvSpPr>
          <p:spPr bwMode="gray">
            <a:xfrm>
              <a:off x="629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79" name="Freeform 23"/>
            <p:cNvSpPr>
              <a:spLocks/>
            </p:cNvSpPr>
            <p:nvPr userDrawn="1"/>
          </p:nvSpPr>
          <p:spPr bwMode="gray">
            <a:xfrm>
              <a:off x="816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0" name="Freeform 24"/>
            <p:cNvSpPr>
              <a:spLocks/>
            </p:cNvSpPr>
            <p:nvPr userDrawn="1"/>
          </p:nvSpPr>
          <p:spPr bwMode="gray">
            <a:xfrm>
              <a:off x="724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1" name="Freeform 25"/>
            <p:cNvSpPr>
              <a:spLocks/>
            </p:cNvSpPr>
            <p:nvPr userDrawn="1"/>
          </p:nvSpPr>
          <p:spPr bwMode="gray">
            <a:xfrm>
              <a:off x="625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2" name="Freeform 26"/>
            <p:cNvSpPr>
              <a:spLocks/>
            </p:cNvSpPr>
            <p:nvPr userDrawn="1"/>
          </p:nvSpPr>
          <p:spPr bwMode="gray">
            <a:xfrm>
              <a:off x="883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3" name="Freeform 27"/>
            <p:cNvSpPr>
              <a:spLocks/>
            </p:cNvSpPr>
            <p:nvPr userDrawn="1"/>
          </p:nvSpPr>
          <p:spPr bwMode="gray">
            <a:xfrm>
              <a:off x="888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4" name="Freeform 28"/>
            <p:cNvSpPr>
              <a:spLocks/>
            </p:cNvSpPr>
            <p:nvPr userDrawn="1"/>
          </p:nvSpPr>
          <p:spPr bwMode="gray">
            <a:xfrm>
              <a:off x="291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5" name="Freeform 29"/>
            <p:cNvSpPr>
              <a:spLocks/>
            </p:cNvSpPr>
            <p:nvPr userDrawn="1"/>
          </p:nvSpPr>
          <p:spPr bwMode="gray">
            <a:xfrm>
              <a:off x="199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6" name="Freeform 30"/>
            <p:cNvSpPr>
              <a:spLocks/>
            </p:cNvSpPr>
            <p:nvPr userDrawn="1"/>
          </p:nvSpPr>
          <p:spPr bwMode="gray">
            <a:xfrm>
              <a:off x="100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7" name="Freeform 31"/>
            <p:cNvSpPr>
              <a:spLocks/>
            </p:cNvSpPr>
            <p:nvPr userDrawn="1"/>
          </p:nvSpPr>
          <p:spPr bwMode="gray">
            <a:xfrm>
              <a:off x="287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8" name="Freeform 32"/>
            <p:cNvSpPr>
              <a:spLocks/>
            </p:cNvSpPr>
            <p:nvPr userDrawn="1"/>
          </p:nvSpPr>
          <p:spPr bwMode="gray">
            <a:xfrm>
              <a:off x="195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89" name="Freeform 33"/>
            <p:cNvSpPr>
              <a:spLocks/>
            </p:cNvSpPr>
            <p:nvPr userDrawn="1"/>
          </p:nvSpPr>
          <p:spPr bwMode="gray">
            <a:xfrm>
              <a:off x="96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0" name="Freeform 34"/>
            <p:cNvSpPr>
              <a:spLocks/>
            </p:cNvSpPr>
            <p:nvPr userDrawn="1"/>
          </p:nvSpPr>
          <p:spPr bwMode="gray">
            <a:xfrm>
              <a:off x="354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1" name="Freeform 35"/>
            <p:cNvSpPr>
              <a:spLocks/>
            </p:cNvSpPr>
            <p:nvPr userDrawn="1"/>
          </p:nvSpPr>
          <p:spPr bwMode="gray">
            <a:xfrm>
              <a:off x="359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2" name="Freeform 36"/>
            <p:cNvSpPr>
              <a:spLocks/>
            </p:cNvSpPr>
            <p:nvPr userDrawn="1"/>
          </p:nvSpPr>
          <p:spPr bwMode="gray">
            <a:xfrm>
              <a:off x="2499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3" name="Freeform 37"/>
            <p:cNvSpPr>
              <a:spLocks/>
            </p:cNvSpPr>
            <p:nvPr userDrawn="1"/>
          </p:nvSpPr>
          <p:spPr bwMode="gray">
            <a:xfrm>
              <a:off x="2407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4" name="Freeform 38"/>
            <p:cNvSpPr>
              <a:spLocks/>
            </p:cNvSpPr>
            <p:nvPr userDrawn="1"/>
          </p:nvSpPr>
          <p:spPr bwMode="gray">
            <a:xfrm>
              <a:off x="2308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5" name="Freeform 39"/>
            <p:cNvSpPr>
              <a:spLocks/>
            </p:cNvSpPr>
            <p:nvPr userDrawn="1"/>
          </p:nvSpPr>
          <p:spPr bwMode="gray">
            <a:xfrm>
              <a:off x="2495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6" name="Freeform 40"/>
            <p:cNvSpPr>
              <a:spLocks/>
            </p:cNvSpPr>
            <p:nvPr userDrawn="1"/>
          </p:nvSpPr>
          <p:spPr bwMode="gray">
            <a:xfrm>
              <a:off x="2403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7" name="Freeform 41"/>
            <p:cNvSpPr>
              <a:spLocks/>
            </p:cNvSpPr>
            <p:nvPr userDrawn="1"/>
          </p:nvSpPr>
          <p:spPr bwMode="gray">
            <a:xfrm>
              <a:off x="2304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8" name="Freeform 42"/>
            <p:cNvSpPr>
              <a:spLocks/>
            </p:cNvSpPr>
            <p:nvPr userDrawn="1"/>
          </p:nvSpPr>
          <p:spPr bwMode="gray">
            <a:xfrm>
              <a:off x="2562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699" name="Freeform 43"/>
            <p:cNvSpPr>
              <a:spLocks/>
            </p:cNvSpPr>
            <p:nvPr userDrawn="1"/>
          </p:nvSpPr>
          <p:spPr bwMode="gray">
            <a:xfrm>
              <a:off x="2567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0" name="Freeform 44"/>
            <p:cNvSpPr>
              <a:spLocks/>
            </p:cNvSpPr>
            <p:nvPr userDrawn="1"/>
          </p:nvSpPr>
          <p:spPr bwMode="gray">
            <a:xfrm>
              <a:off x="3027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1" name="Freeform 45"/>
            <p:cNvSpPr>
              <a:spLocks/>
            </p:cNvSpPr>
            <p:nvPr userDrawn="1"/>
          </p:nvSpPr>
          <p:spPr bwMode="gray">
            <a:xfrm>
              <a:off x="2935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2" name="Freeform 46"/>
            <p:cNvSpPr>
              <a:spLocks/>
            </p:cNvSpPr>
            <p:nvPr userDrawn="1"/>
          </p:nvSpPr>
          <p:spPr bwMode="gray">
            <a:xfrm>
              <a:off x="2836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3" name="Freeform 47"/>
            <p:cNvSpPr>
              <a:spLocks/>
            </p:cNvSpPr>
            <p:nvPr userDrawn="1"/>
          </p:nvSpPr>
          <p:spPr bwMode="gray">
            <a:xfrm>
              <a:off x="3023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4" name="Freeform 48"/>
            <p:cNvSpPr>
              <a:spLocks/>
            </p:cNvSpPr>
            <p:nvPr userDrawn="1"/>
          </p:nvSpPr>
          <p:spPr bwMode="gray">
            <a:xfrm>
              <a:off x="2931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5" name="Freeform 49"/>
            <p:cNvSpPr>
              <a:spLocks/>
            </p:cNvSpPr>
            <p:nvPr userDrawn="1"/>
          </p:nvSpPr>
          <p:spPr bwMode="gray">
            <a:xfrm>
              <a:off x="2832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6" name="Freeform 50"/>
            <p:cNvSpPr>
              <a:spLocks/>
            </p:cNvSpPr>
            <p:nvPr userDrawn="1"/>
          </p:nvSpPr>
          <p:spPr bwMode="gray">
            <a:xfrm>
              <a:off x="3090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7" name="Freeform 51"/>
            <p:cNvSpPr>
              <a:spLocks/>
            </p:cNvSpPr>
            <p:nvPr userDrawn="1"/>
          </p:nvSpPr>
          <p:spPr bwMode="gray">
            <a:xfrm>
              <a:off x="3095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8" name="Freeform 52"/>
            <p:cNvSpPr>
              <a:spLocks/>
            </p:cNvSpPr>
            <p:nvPr userDrawn="1"/>
          </p:nvSpPr>
          <p:spPr bwMode="gray">
            <a:xfrm>
              <a:off x="3603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09" name="Freeform 53"/>
            <p:cNvSpPr>
              <a:spLocks/>
            </p:cNvSpPr>
            <p:nvPr userDrawn="1"/>
          </p:nvSpPr>
          <p:spPr bwMode="gray">
            <a:xfrm>
              <a:off x="3511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0" name="Freeform 54"/>
            <p:cNvSpPr>
              <a:spLocks/>
            </p:cNvSpPr>
            <p:nvPr userDrawn="1"/>
          </p:nvSpPr>
          <p:spPr bwMode="gray">
            <a:xfrm>
              <a:off x="3412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1" name="Freeform 55"/>
            <p:cNvSpPr>
              <a:spLocks/>
            </p:cNvSpPr>
            <p:nvPr userDrawn="1"/>
          </p:nvSpPr>
          <p:spPr bwMode="gray">
            <a:xfrm>
              <a:off x="3599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2" name="Freeform 56"/>
            <p:cNvSpPr>
              <a:spLocks/>
            </p:cNvSpPr>
            <p:nvPr userDrawn="1"/>
          </p:nvSpPr>
          <p:spPr bwMode="gray">
            <a:xfrm>
              <a:off x="3507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3" name="Freeform 57"/>
            <p:cNvSpPr>
              <a:spLocks/>
            </p:cNvSpPr>
            <p:nvPr userDrawn="1"/>
          </p:nvSpPr>
          <p:spPr bwMode="gray">
            <a:xfrm>
              <a:off x="3408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4" name="Freeform 58"/>
            <p:cNvSpPr>
              <a:spLocks/>
            </p:cNvSpPr>
            <p:nvPr userDrawn="1"/>
          </p:nvSpPr>
          <p:spPr bwMode="gray">
            <a:xfrm>
              <a:off x="3666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5" name="Freeform 59"/>
            <p:cNvSpPr>
              <a:spLocks/>
            </p:cNvSpPr>
            <p:nvPr userDrawn="1"/>
          </p:nvSpPr>
          <p:spPr bwMode="gray">
            <a:xfrm>
              <a:off x="3671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6" name="Freeform 60"/>
            <p:cNvSpPr>
              <a:spLocks/>
            </p:cNvSpPr>
            <p:nvPr userDrawn="1"/>
          </p:nvSpPr>
          <p:spPr bwMode="gray">
            <a:xfrm>
              <a:off x="4131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7" name="Freeform 61"/>
            <p:cNvSpPr>
              <a:spLocks/>
            </p:cNvSpPr>
            <p:nvPr userDrawn="1"/>
          </p:nvSpPr>
          <p:spPr bwMode="gray">
            <a:xfrm>
              <a:off x="4039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8" name="Freeform 62"/>
            <p:cNvSpPr>
              <a:spLocks/>
            </p:cNvSpPr>
            <p:nvPr userDrawn="1"/>
          </p:nvSpPr>
          <p:spPr bwMode="gray">
            <a:xfrm>
              <a:off x="3940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19" name="Freeform 63"/>
            <p:cNvSpPr>
              <a:spLocks/>
            </p:cNvSpPr>
            <p:nvPr userDrawn="1"/>
          </p:nvSpPr>
          <p:spPr bwMode="gray">
            <a:xfrm>
              <a:off x="4127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0" name="Freeform 64"/>
            <p:cNvSpPr>
              <a:spLocks/>
            </p:cNvSpPr>
            <p:nvPr userDrawn="1"/>
          </p:nvSpPr>
          <p:spPr bwMode="gray">
            <a:xfrm>
              <a:off x="4035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1" name="Freeform 65"/>
            <p:cNvSpPr>
              <a:spLocks/>
            </p:cNvSpPr>
            <p:nvPr userDrawn="1"/>
          </p:nvSpPr>
          <p:spPr bwMode="gray">
            <a:xfrm>
              <a:off x="3936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2" name="Freeform 66"/>
            <p:cNvSpPr>
              <a:spLocks/>
            </p:cNvSpPr>
            <p:nvPr userDrawn="1"/>
          </p:nvSpPr>
          <p:spPr bwMode="gray">
            <a:xfrm>
              <a:off x="4194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3" name="Freeform 67"/>
            <p:cNvSpPr>
              <a:spLocks/>
            </p:cNvSpPr>
            <p:nvPr userDrawn="1"/>
          </p:nvSpPr>
          <p:spPr bwMode="gray">
            <a:xfrm>
              <a:off x="4199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4" name="Freeform 68"/>
            <p:cNvSpPr>
              <a:spLocks/>
            </p:cNvSpPr>
            <p:nvPr userDrawn="1"/>
          </p:nvSpPr>
          <p:spPr bwMode="gray">
            <a:xfrm>
              <a:off x="4707" y="101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5" name="Freeform 69"/>
            <p:cNvSpPr>
              <a:spLocks/>
            </p:cNvSpPr>
            <p:nvPr userDrawn="1"/>
          </p:nvSpPr>
          <p:spPr bwMode="gray">
            <a:xfrm>
              <a:off x="4615" y="159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6" name="Freeform 70"/>
            <p:cNvSpPr>
              <a:spLocks/>
            </p:cNvSpPr>
            <p:nvPr userDrawn="1"/>
          </p:nvSpPr>
          <p:spPr bwMode="gray">
            <a:xfrm>
              <a:off x="4516" y="227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7" name="Freeform 71"/>
            <p:cNvSpPr>
              <a:spLocks/>
            </p:cNvSpPr>
            <p:nvPr userDrawn="1"/>
          </p:nvSpPr>
          <p:spPr bwMode="gray">
            <a:xfrm>
              <a:off x="4703" y="96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8" name="Freeform 72"/>
            <p:cNvSpPr>
              <a:spLocks/>
            </p:cNvSpPr>
            <p:nvPr userDrawn="1"/>
          </p:nvSpPr>
          <p:spPr bwMode="gray">
            <a:xfrm>
              <a:off x="4611" y="154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29" name="Freeform 73"/>
            <p:cNvSpPr>
              <a:spLocks/>
            </p:cNvSpPr>
            <p:nvPr userDrawn="1"/>
          </p:nvSpPr>
          <p:spPr bwMode="gray">
            <a:xfrm>
              <a:off x="4512" y="222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0" name="Freeform 74"/>
            <p:cNvSpPr>
              <a:spLocks/>
            </p:cNvSpPr>
            <p:nvPr userDrawn="1"/>
          </p:nvSpPr>
          <p:spPr bwMode="gray">
            <a:xfrm>
              <a:off x="4770" y="163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1" name="Freeform 75"/>
            <p:cNvSpPr>
              <a:spLocks/>
            </p:cNvSpPr>
            <p:nvPr userDrawn="1"/>
          </p:nvSpPr>
          <p:spPr bwMode="gray">
            <a:xfrm>
              <a:off x="4775" y="167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2" name="Freeform 76"/>
            <p:cNvSpPr>
              <a:spLocks/>
            </p:cNvSpPr>
            <p:nvPr userDrawn="1"/>
          </p:nvSpPr>
          <p:spPr bwMode="gray">
            <a:xfrm>
              <a:off x="5235" y="293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4"/>
                </a:cxn>
                <a:cxn ang="0">
                  <a:pos x="697" y="1761"/>
                </a:cxn>
                <a:cxn ang="0">
                  <a:pos x="366" y="2098"/>
                </a:cxn>
                <a:cxn ang="0">
                  <a:pos x="140" y="2515"/>
                </a:cxn>
                <a:cxn ang="0">
                  <a:pos x="20" y="2980"/>
                </a:cxn>
                <a:cxn ang="0">
                  <a:pos x="9" y="3456"/>
                </a:cxn>
                <a:cxn ang="0">
                  <a:pos x="110" y="3906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6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7"/>
                </a:cxn>
                <a:cxn ang="0">
                  <a:pos x="1476" y="6652"/>
                </a:cxn>
                <a:cxn ang="0">
                  <a:pos x="1868" y="6881"/>
                </a:cxn>
                <a:cxn ang="0">
                  <a:pos x="2297" y="7014"/>
                </a:cxn>
                <a:cxn ang="0">
                  <a:pos x="2734" y="7031"/>
                </a:cxn>
                <a:cxn ang="0">
                  <a:pos x="3150" y="6913"/>
                </a:cxn>
                <a:cxn ang="0">
                  <a:pos x="3513" y="6641"/>
                </a:cxn>
                <a:cxn ang="0">
                  <a:pos x="3833" y="6508"/>
                </a:cxn>
                <a:cxn ang="0">
                  <a:pos x="4235" y="6826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0"/>
                </a:cxn>
                <a:cxn ang="0">
                  <a:pos x="5990" y="6740"/>
                </a:cxn>
                <a:cxn ang="0">
                  <a:pos x="6329" y="6464"/>
                </a:cxn>
                <a:cxn ang="0">
                  <a:pos x="6573" y="6120"/>
                </a:cxn>
                <a:cxn ang="0">
                  <a:pos x="6696" y="5727"/>
                </a:cxn>
                <a:cxn ang="0">
                  <a:pos x="6670" y="5301"/>
                </a:cxn>
                <a:cxn ang="0">
                  <a:pos x="6469" y="4860"/>
                </a:cxn>
                <a:cxn ang="0">
                  <a:pos x="6662" y="4562"/>
                </a:cxn>
                <a:cxn ang="0">
                  <a:pos x="6993" y="4250"/>
                </a:cxn>
                <a:cxn ang="0">
                  <a:pos x="7184" y="3861"/>
                </a:cxn>
                <a:cxn ang="0">
                  <a:pos x="7247" y="3426"/>
                </a:cxn>
                <a:cxn ang="0">
                  <a:pos x="7196" y="2978"/>
                </a:cxn>
                <a:cxn ang="0">
                  <a:pos x="7043" y="2543"/>
                </a:cxn>
                <a:cxn ang="0">
                  <a:pos x="6799" y="2155"/>
                </a:cxn>
                <a:cxn ang="0">
                  <a:pos x="6480" y="1844"/>
                </a:cxn>
                <a:cxn ang="0">
                  <a:pos x="6097" y="1638"/>
                </a:cxn>
                <a:cxn ang="0">
                  <a:pos x="5661" y="1570"/>
                </a:cxn>
                <a:cxn ang="0">
                  <a:pos x="5187" y="1669"/>
                </a:cxn>
                <a:cxn ang="0">
                  <a:pos x="5177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3" y="8"/>
                </a:cxn>
                <a:cxn ang="0">
                  <a:pos x="3286" y="20"/>
                </a:cxn>
                <a:cxn ang="0">
                  <a:pos x="2829" y="144"/>
                </a:cxn>
                <a:cxn ang="0">
                  <a:pos x="2442" y="379"/>
                </a:cxn>
                <a:cxn ang="0">
                  <a:pos x="2166" y="723"/>
                </a:cxn>
                <a:cxn ang="0">
                  <a:pos x="2043" y="1177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3" name="Freeform 77"/>
            <p:cNvSpPr>
              <a:spLocks/>
            </p:cNvSpPr>
            <p:nvPr userDrawn="1"/>
          </p:nvSpPr>
          <p:spPr bwMode="gray">
            <a:xfrm>
              <a:off x="5143" y="351"/>
              <a:ext cx="44" cy="45"/>
            </a:xfrm>
            <a:custGeom>
              <a:avLst/>
              <a:gdLst/>
              <a:ahLst/>
              <a:cxnLst>
                <a:cxn ang="0">
                  <a:pos x="1099" y="5"/>
                </a:cxn>
                <a:cxn ang="0">
                  <a:pos x="1246" y="32"/>
                </a:cxn>
                <a:cxn ang="0">
                  <a:pos x="1385" y="79"/>
                </a:cxn>
                <a:cxn ang="0">
                  <a:pos x="1514" y="145"/>
                </a:cxn>
                <a:cxn ang="0">
                  <a:pos x="1631" y="228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50" y="703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2"/>
                </a:cxn>
                <a:cxn ang="0">
                  <a:pos x="1950" y="1296"/>
                </a:cxn>
                <a:cxn ang="0">
                  <a:pos x="1896" y="1433"/>
                </a:cxn>
                <a:cxn ang="0">
                  <a:pos x="1824" y="1558"/>
                </a:cxn>
                <a:cxn ang="0">
                  <a:pos x="1735" y="1672"/>
                </a:cxn>
                <a:cxn ang="0">
                  <a:pos x="1631" y="1771"/>
                </a:cxn>
                <a:cxn ang="0">
                  <a:pos x="1514" y="1854"/>
                </a:cxn>
                <a:cxn ang="0">
                  <a:pos x="1385" y="1921"/>
                </a:cxn>
                <a:cxn ang="0">
                  <a:pos x="1246" y="1968"/>
                </a:cxn>
                <a:cxn ang="0">
                  <a:pos x="1099" y="1995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5" y="1939"/>
                </a:cxn>
                <a:cxn ang="0">
                  <a:pos x="522" y="1878"/>
                </a:cxn>
                <a:cxn ang="0">
                  <a:pos x="401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6"/>
                </a:cxn>
                <a:cxn ang="0">
                  <a:pos x="60" y="1343"/>
                </a:cxn>
                <a:cxn ang="0">
                  <a:pos x="20" y="1201"/>
                </a:cxn>
                <a:cxn ang="0">
                  <a:pos x="1" y="1051"/>
                </a:cxn>
                <a:cxn ang="0">
                  <a:pos x="5" y="898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40" y="171"/>
                </a:cxn>
                <a:cxn ang="0">
                  <a:pos x="566" y="99"/>
                </a:cxn>
                <a:cxn ang="0">
                  <a:pos x="701" y="45"/>
                </a:cxn>
                <a:cxn ang="0">
                  <a:pos x="846" y="12"/>
                </a:cxn>
                <a:cxn ang="0">
                  <a:pos x="997" y="0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4" name="Freeform 78"/>
            <p:cNvSpPr>
              <a:spLocks/>
            </p:cNvSpPr>
            <p:nvPr userDrawn="1"/>
          </p:nvSpPr>
          <p:spPr bwMode="gray">
            <a:xfrm>
              <a:off x="5044" y="419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70" y="1520"/>
                </a:cxn>
                <a:cxn ang="0">
                  <a:pos x="6042" y="1511"/>
                </a:cxn>
                <a:cxn ang="0">
                  <a:pos x="5211" y="1586"/>
                </a:cxn>
                <a:cxn ang="0">
                  <a:pos x="4394" y="1750"/>
                </a:cxn>
                <a:cxn ang="0">
                  <a:pos x="3607" y="2009"/>
                </a:cxn>
                <a:cxn ang="0">
                  <a:pos x="2866" y="2370"/>
                </a:cxn>
                <a:cxn ang="0">
                  <a:pos x="2188" y="2835"/>
                </a:cxn>
                <a:cxn ang="0">
                  <a:pos x="1589" y="3412"/>
                </a:cxn>
                <a:cxn ang="0">
                  <a:pos x="1086" y="4107"/>
                </a:cxn>
                <a:cxn ang="0">
                  <a:pos x="694" y="4924"/>
                </a:cxn>
                <a:cxn ang="0">
                  <a:pos x="711" y="4482"/>
                </a:cxn>
                <a:cxn ang="0">
                  <a:pos x="781" y="4030"/>
                </a:cxn>
                <a:cxn ang="0">
                  <a:pos x="902" y="3574"/>
                </a:cxn>
                <a:cxn ang="0">
                  <a:pos x="1076" y="3125"/>
                </a:cxn>
                <a:cxn ang="0">
                  <a:pos x="1298" y="2694"/>
                </a:cxn>
                <a:cxn ang="0">
                  <a:pos x="1570" y="2287"/>
                </a:cxn>
                <a:cxn ang="0">
                  <a:pos x="1892" y="1917"/>
                </a:cxn>
                <a:cxn ang="0">
                  <a:pos x="2260" y="1591"/>
                </a:cxn>
                <a:cxn ang="0">
                  <a:pos x="2676" y="1319"/>
                </a:cxn>
                <a:cxn ang="0">
                  <a:pos x="3137" y="1110"/>
                </a:cxn>
                <a:cxn ang="0">
                  <a:pos x="3437" y="975"/>
                </a:cxn>
                <a:cxn ang="0">
                  <a:pos x="3283" y="867"/>
                </a:cxn>
                <a:cxn ang="0">
                  <a:pos x="3060" y="763"/>
                </a:cxn>
                <a:cxn ang="0">
                  <a:pos x="2777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8"/>
                </a:cxn>
                <a:cxn ang="0">
                  <a:pos x="1287" y="447"/>
                </a:cxn>
                <a:cxn ang="0">
                  <a:pos x="883" y="457"/>
                </a:cxn>
                <a:cxn ang="0">
                  <a:pos x="490" y="501"/>
                </a:cxn>
                <a:cxn ang="0">
                  <a:pos x="117" y="583"/>
                </a:cxn>
                <a:cxn ang="0">
                  <a:pos x="319" y="472"/>
                </a:cxn>
                <a:cxn ang="0">
                  <a:pos x="806" y="288"/>
                </a:cxn>
                <a:cxn ang="0">
                  <a:pos x="1299" y="149"/>
                </a:cxn>
                <a:cxn ang="0">
                  <a:pos x="1790" y="55"/>
                </a:cxn>
                <a:cxn ang="0">
                  <a:pos x="2273" y="7"/>
                </a:cxn>
                <a:cxn ang="0">
                  <a:pos x="2741" y="4"/>
                </a:cxn>
                <a:cxn ang="0">
                  <a:pos x="3185" y="45"/>
                </a:cxn>
                <a:cxn ang="0">
                  <a:pos x="3601" y="132"/>
                </a:cxn>
                <a:cxn ang="0">
                  <a:pos x="3979" y="264"/>
                </a:cxn>
                <a:cxn ang="0">
                  <a:pos x="4314" y="441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7" y="708"/>
                </a:cxn>
                <a:cxn ang="0">
                  <a:pos x="6084" y="753"/>
                </a:cxn>
                <a:cxn ang="0">
                  <a:pos x="6455" y="817"/>
                </a:cxn>
                <a:cxn ang="0">
                  <a:pos x="6816" y="903"/>
                </a:cxn>
                <a:cxn ang="0">
                  <a:pos x="7160" y="1017"/>
                </a:cxn>
                <a:cxn ang="0">
                  <a:pos x="7483" y="1158"/>
                </a:cxn>
                <a:cxn ang="0">
                  <a:pos x="7779" y="1334"/>
                </a:cxn>
                <a:cxn ang="0">
                  <a:pos x="8042" y="1544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5" name="Freeform 79"/>
            <p:cNvSpPr>
              <a:spLocks/>
            </p:cNvSpPr>
            <p:nvPr userDrawn="1"/>
          </p:nvSpPr>
          <p:spPr bwMode="gray">
            <a:xfrm>
              <a:off x="5231" y="288"/>
              <a:ext cx="161" cy="156"/>
            </a:xfrm>
            <a:custGeom>
              <a:avLst/>
              <a:gdLst/>
              <a:ahLst/>
              <a:cxnLst>
                <a:cxn ang="0">
                  <a:pos x="1658" y="1479"/>
                </a:cxn>
                <a:cxn ang="0">
                  <a:pos x="1127" y="1545"/>
                </a:cxn>
                <a:cxn ang="0">
                  <a:pos x="696" y="1763"/>
                </a:cxn>
                <a:cxn ang="0">
                  <a:pos x="365" y="2098"/>
                </a:cxn>
                <a:cxn ang="0">
                  <a:pos x="139" y="2516"/>
                </a:cxn>
                <a:cxn ang="0">
                  <a:pos x="19" y="2981"/>
                </a:cxn>
                <a:cxn ang="0">
                  <a:pos x="9" y="3456"/>
                </a:cxn>
                <a:cxn ang="0">
                  <a:pos x="110" y="3907"/>
                </a:cxn>
                <a:cxn ang="0">
                  <a:pos x="325" y="4298"/>
                </a:cxn>
                <a:cxn ang="0">
                  <a:pos x="658" y="4593"/>
                </a:cxn>
                <a:cxn ang="0">
                  <a:pos x="1110" y="4757"/>
                </a:cxn>
                <a:cxn ang="0">
                  <a:pos x="872" y="5171"/>
                </a:cxn>
                <a:cxn ang="0">
                  <a:pos x="819" y="5588"/>
                </a:cxn>
                <a:cxn ang="0">
                  <a:pos x="922" y="5986"/>
                </a:cxn>
                <a:cxn ang="0">
                  <a:pos x="1150" y="6349"/>
                </a:cxn>
                <a:cxn ang="0">
                  <a:pos x="1476" y="6653"/>
                </a:cxn>
                <a:cxn ang="0">
                  <a:pos x="1867" y="6881"/>
                </a:cxn>
                <a:cxn ang="0">
                  <a:pos x="2297" y="7014"/>
                </a:cxn>
                <a:cxn ang="0">
                  <a:pos x="2734" y="7032"/>
                </a:cxn>
                <a:cxn ang="0">
                  <a:pos x="3149" y="6915"/>
                </a:cxn>
                <a:cxn ang="0">
                  <a:pos x="3513" y="6643"/>
                </a:cxn>
                <a:cxn ang="0">
                  <a:pos x="3833" y="6508"/>
                </a:cxn>
                <a:cxn ang="0">
                  <a:pos x="4235" y="6827"/>
                </a:cxn>
                <a:cxn ang="0">
                  <a:pos x="4680" y="6992"/>
                </a:cxn>
                <a:cxn ang="0">
                  <a:pos x="5138" y="7021"/>
                </a:cxn>
                <a:cxn ang="0">
                  <a:pos x="5584" y="6932"/>
                </a:cxn>
                <a:cxn ang="0">
                  <a:pos x="5989" y="6740"/>
                </a:cxn>
                <a:cxn ang="0">
                  <a:pos x="6329" y="6464"/>
                </a:cxn>
                <a:cxn ang="0">
                  <a:pos x="6573" y="6121"/>
                </a:cxn>
                <a:cxn ang="0">
                  <a:pos x="6696" y="5728"/>
                </a:cxn>
                <a:cxn ang="0">
                  <a:pos x="6670" y="5303"/>
                </a:cxn>
                <a:cxn ang="0">
                  <a:pos x="6469" y="4861"/>
                </a:cxn>
                <a:cxn ang="0">
                  <a:pos x="6662" y="4562"/>
                </a:cxn>
                <a:cxn ang="0">
                  <a:pos x="6992" y="4250"/>
                </a:cxn>
                <a:cxn ang="0">
                  <a:pos x="7183" y="3861"/>
                </a:cxn>
                <a:cxn ang="0">
                  <a:pos x="7247" y="3428"/>
                </a:cxn>
                <a:cxn ang="0">
                  <a:pos x="7195" y="2978"/>
                </a:cxn>
                <a:cxn ang="0">
                  <a:pos x="7042" y="2544"/>
                </a:cxn>
                <a:cxn ang="0">
                  <a:pos x="6799" y="2156"/>
                </a:cxn>
                <a:cxn ang="0">
                  <a:pos x="6480" y="1844"/>
                </a:cxn>
                <a:cxn ang="0">
                  <a:pos x="6096" y="1639"/>
                </a:cxn>
                <a:cxn ang="0">
                  <a:pos x="5661" y="1571"/>
                </a:cxn>
                <a:cxn ang="0">
                  <a:pos x="5187" y="1670"/>
                </a:cxn>
                <a:cxn ang="0">
                  <a:pos x="5176" y="1104"/>
                </a:cxn>
                <a:cxn ang="0">
                  <a:pos x="4989" y="656"/>
                </a:cxn>
                <a:cxn ang="0">
                  <a:pos x="4665" y="325"/>
                </a:cxn>
                <a:cxn ang="0">
                  <a:pos x="4245" y="109"/>
                </a:cxn>
                <a:cxn ang="0">
                  <a:pos x="3771" y="9"/>
                </a:cxn>
                <a:cxn ang="0">
                  <a:pos x="3286" y="20"/>
                </a:cxn>
                <a:cxn ang="0">
                  <a:pos x="2829" y="145"/>
                </a:cxn>
                <a:cxn ang="0">
                  <a:pos x="2442" y="379"/>
                </a:cxn>
                <a:cxn ang="0">
                  <a:pos x="2165" y="725"/>
                </a:cxn>
                <a:cxn ang="0">
                  <a:pos x="2041" y="1177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6" name="Freeform 80"/>
            <p:cNvSpPr>
              <a:spLocks/>
            </p:cNvSpPr>
            <p:nvPr userDrawn="1"/>
          </p:nvSpPr>
          <p:spPr bwMode="gray">
            <a:xfrm>
              <a:off x="5139" y="346"/>
              <a:ext cx="45" cy="45"/>
            </a:xfrm>
            <a:custGeom>
              <a:avLst/>
              <a:gdLst/>
              <a:ahLst/>
              <a:cxnLst>
                <a:cxn ang="0">
                  <a:pos x="1098" y="5"/>
                </a:cxn>
                <a:cxn ang="0">
                  <a:pos x="1245" y="31"/>
                </a:cxn>
                <a:cxn ang="0">
                  <a:pos x="1384" y="78"/>
                </a:cxn>
                <a:cxn ang="0">
                  <a:pos x="1513" y="144"/>
                </a:cxn>
                <a:cxn ang="0">
                  <a:pos x="1631" y="229"/>
                </a:cxn>
                <a:cxn ang="0">
                  <a:pos x="1735" y="328"/>
                </a:cxn>
                <a:cxn ang="0">
                  <a:pos x="1824" y="441"/>
                </a:cxn>
                <a:cxn ang="0">
                  <a:pos x="1896" y="567"/>
                </a:cxn>
                <a:cxn ang="0">
                  <a:pos x="1949" y="702"/>
                </a:cxn>
                <a:cxn ang="0">
                  <a:pos x="1983" y="848"/>
                </a:cxn>
                <a:cxn ang="0">
                  <a:pos x="1994" y="999"/>
                </a:cxn>
                <a:cxn ang="0">
                  <a:pos x="1983" y="1151"/>
                </a:cxn>
                <a:cxn ang="0">
                  <a:pos x="1949" y="1297"/>
                </a:cxn>
                <a:cxn ang="0">
                  <a:pos x="1896" y="1432"/>
                </a:cxn>
                <a:cxn ang="0">
                  <a:pos x="1824" y="1557"/>
                </a:cxn>
                <a:cxn ang="0">
                  <a:pos x="1735" y="1671"/>
                </a:cxn>
                <a:cxn ang="0">
                  <a:pos x="1631" y="1770"/>
                </a:cxn>
                <a:cxn ang="0">
                  <a:pos x="1513" y="1855"/>
                </a:cxn>
                <a:cxn ang="0">
                  <a:pos x="1384" y="1921"/>
                </a:cxn>
                <a:cxn ang="0">
                  <a:pos x="1245" y="1968"/>
                </a:cxn>
                <a:cxn ang="0">
                  <a:pos x="1098" y="1994"/>
                </a:cxn>
                <a:cxn ang="0">
                  <a:pos x="946" y="1998"/>
                </a:cxn>
                <a:cxn ang="0">
                  <a:pos x="797" y="1979"/>
                </a:cxn>
                <a:cxn ang="0">
                  <a:pos x="654" y="1939"/>
                </a:cxn>
                <a:cxn ang="0">
                  <a:pos x="522" y="1879"/>
                </a:cxn>
                <a:cxn ang="0">
                  <a:pos x="400" y="1800"/>
                </a:cxn>
                <a:cxn ang="0">
                  <a:pos x="292" y="1706"/>
                </a:cxn>
                <a:cxn ang="0">
                  <a:pos x="198" y="1597"/>
                </a:cxn>
                <a:cxn ang="0">
                  <a:pos x="120" y="1475"/>
                </a:cxn>
                <a:cxn ang="0">
                  <a:pos x="60" y="1343"/>
                </a:cxn>
                <a:cxn ang="0">
                  <a:pos x="20" y="1200"/>
                </a:cxn>
                <a:cxn ang="0">
                  <a:pos x="1" y="1051"/>
                </a:cxn>
                <a:cxn ang="0">
                  <a:pos x="5" y="897"/>
                </a:cxn>
                <a:cxn ang="0">
                  <a:pos x="31" y="750"/>
                </a:cxn>
                <a:cxn ang="0">
                  <a:pos x="78" y="611"/>
                </a:cxn>
                <a:cxn ang="0">
                  <a:pos x="144" y="482"/>
                </a:cxn>
                <a:cxn ang="0">
                  <a:pos x="228" y="364"/>
                </a:cxn>
                <a:cxn ang="0">
                  <a:pos x="327" y="260"/>
                </a:cxn>
                <a:cxn ang="0">
                  <a:pos x="439" y="170"/>
                </a:cxn>
                <a:cxn ang="0">
                  <a:pos x="565" y="98"/>
                </a:cxn>
                <a:cxn ang="0">
                  <a:pos x="700" y="45"/>
                </a:cxn>
                <a:cxn ang="0">
                  <a:pos x="846" y="11"/>
                </a:cxn>
                <a:cxn ang="0">
                  <a:pos x="997" y="0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7" name="Freeform 81"/>
            <p:cNvSpPr>
              <a:spLocks/>
            </p:cNvSpPr>
            <p:nvPr userDrawn="1"/>
          </p:nvSpPr>
          <p:spPr bwMode="gray">
            <a:xfrm>
              <a:off x="5040" y="414"/>
              <a:ext cx="182" cy="109"/>
            </a:xfrm>
            <a:custGeom>
              <a:avLst/>
              <a:gdLst/>
              <a:ahLst/>
              <a:cxnLst>
                <a:cxn ang="0">
                  <a:pos x="7678" y="1608"/>
                </a:cxn>
                <a:cxn ang="0">
                  <a:pos x="6869" y="1521"/>
                </a:cxn>
                <a:cxn ang="0">
                  <a:pos x="6042" y="1512"/>
                </a:cxn>
                <a:cxn ang="0">
                  <a:pos x="5211" y="1587"/>
                </a:cxn>
                <a:cxn ang="0">
                  <a:pos x="4393" y="1750"/>
                </a:cxn>
                <a:cxn ang="0">
                  <a:pos x="3607" y="2010"/>
                </a:cxn>
                <a:cxn ang="0">
                  <a:pos x="2866" y="2370"/>
                </a:cxn>
                <a:cxn ang="0">
                  <a:pos x="2187" y="2835"/>
                </a:cxn>
                <a:cxn ang="0">
                  <a:pos x="1588" y="3414"/>
                </a:cxn>
                <a:cxn ang="0">
                  <a:pos x="1085" y="4107"/>
                </a:cxn>
                <a:cxn ang="0">
                  <a:pos x="694" y="4924"/>
                </a:cxn>
                <a:cxn ang="0">
                  <a:pos x="711" y="4484"/>
                </a:cxn>
                <a:cxn ang="0">
                  <a:pos x="780" y="4030"/>
                </a:cxn>
                <a:cxn ang="0">
                  <a:pos x="902" y="3574"/>
                </a:cxn>
                <a:cxn ang="0">
                  <a:pos x="1074" y="3126"/>
                </a:cxn>
                <a:cxn ang="0">
                  <a:pos x="1298" y="2694"/>
                </a:cxn>
                <a:cxn ang="0">
                  <a:pos x="1570" y="2288"/>
                </a:cxn>
                <a:cxn ang="0">
                  <a:pos x="1891" y="1917"/>
                </a:cxn>
                <a:cxn ang="0">
                  <a:pos x="2260" y="1591"/>
                </a:cxn>
                <a:cxn ang="0">
                  <a:pos x="2675" y="1319"/>
                </a:cxn>
                <a:cxn ang="0">
                  <a:pos x="3137" y="1111"/>
                </a:cxn>
                <a:cxn ang="0">
                  <a:pos x="3436" y="976"/>
                </a:cxn>
                <a:cxn ang="0">
                  <a:pos x="3283" y="867"/>
                </a:cxn>
                <a:cxn ang="0">
                  <a:pos x="3059" y="763"/>
                </a:cxn>
                <a:cxn ang="0">
                  <a:pos x="2776" y="666"/>
                </a:cxn>
                <a:cxn ang="0">
                  <a:pos x="2446" y="582"/>
                </a:cxn>
                <a:cxn ang="0">
                  <a:pos x="2081" y="515"/>
                </a:cxn>
                <a:cxn ang="0">
                  <a:pos x="1690" y="469"/>
                </a:cxn>
                <a:cxn ang="0">
                  <a:pos x="1287" y="449"/>
                </a:cxn>
                <a:cxn ang="0">
                  <a:pos x="883" y="458"/>
                </a:cxn>
                <a:cxn ang="0">
                  <a:pos x="489" y="502"/>
                </a:cxn>
                <a:cxn ang="0">
                  <a:pos x="117" y="584"/>
                </a:cxn>
                <a:cxn ang="0">
                  <a:pos x="318" y="473"/>
                </a:cxn>
                <a:cxn ang="0">
                  <a:pos x="805" y="288"/>
                </a:cxn>
                <a:cxn ang="0">
                  <a:pos x="1299" y="150"/>
                </a:cxn>
                <a:cxn ang="0">
                  <a:pos x="1790" y="56"/>
                </a:cxn>
                <a:cxn ang="0">
                  <a:pos x="2273" y="7"/>
                </a:cxn>
                <a:cxn ang="0">
                  <a:pos x="2740" y="4"/>
                </a:cxn>
                <a:cxn ang="0">
                  <a:pos x="3185" y="46"/>
                </a:cxn>
                <a:cxn ang="0">
                  <a:pos x="3600" y="132"/>
                </a:cxn>
                <a:cxn ang="0">
                  <a:pos x="3979" y="265"/>
                </a:cxn>
                <a:cxn ang="0">
                  <a:pos x="4313" y="442"/>
                </a:cxn>
                <a:cxn ang="0">
                  <a:pos x="4598" y="663"/>
                </a:cxn>
                <a:cxn ang="0">
                  <a:pos x="4958" y="667"/>
                </a:cxn>
                <a:cxn ang="0">
                  <a:pos x="5330" y="681"/>
                </a:cxn>
                <a:cxn ang="0">
                  <a:pos x="5706" y="710"/>
                </a:cxn>
                <a:cxn ang="0">
                  <a:pos x="6084" y="754"/>
                </a:cxn>
                <a:cxn ang="0">
                  <a:pos x="6454" y="817"/>
                </a:cxn>
                <a:cxn ang="0">
                  <a:pos x="6815" y="903"/>
                </a:cxn>
                <a:cxn ang="0">
                  <a:pos x="7159" y="1017"/>
                </a:cxn>
                <a:cxn ang="0">
                  <a:pos x="7482" y="1159"/>
                </a:cxn>
                <a:cxn ang="0">
                  <a:pos x="7778" y="1334"/>
                </a:cxn>
                <a:cxn ang="0">
                  <a:pos x="8042" y="154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8" name="Freeform 82"/>
            <p:cNvSpPr>
              <a:spLocks/>
            </p:cNvSpPr>
            <p:nvPr userDrawn="1"/>
          </p:nvSpPr>
          <p:spPr bwMode="gray">
            <a:xfrm>
              <a:off x="5298" y="355"/>
              <a:ext cx="21" cy="20"/>
            </a:xfrm>
            <a:custGeom>
              <a:avLst/>
              <a:gdLst/>
              <a:ahLst/>
              <a:cxnLst>
                <a:cxn ang="0">
                  <a:pos x="501" y="3"/>
                </a:cxn>
                <a:cxn ang="0">
                  <a:pos x="568" y="15"/>
                </a:cxn>
                <a:cxn ang="0">
                  <a:pos x="631" y="36"/>
                </a:cxn>
                <a:cxn ang="0">
                  <a:pos x="690" y="66"/>
                </a:cxn>
                <a:cxn ang="0">
                  <a:pos x="744" y="106"/>
                </a:cxn>
                <a:cxn ang="0">
                  <a:pos x="792" y="151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0" y="321"/>
                </a:cxn>
                <a:cxn ang="0">
                  <a:pos x="905" y="388"/>
                </a:cxn>
                <a:cxn ang="0">
                  <a:pos x="911" y="457"/>
                </a:cxn>
                <a:cxn ang="0">
                  <a:pos x="905" y="526"/>
                </a:cxn>
                <a:cxn ang="0">
                  <a:pos x="890" y="592"/>
                </a:cxn>
                <a:cxn ang="0">
                  <a:pos x="866" y="655"/>
                </a:cxn>
                <a:cxn ang="0">
                  <a:pos x="833" y="712"/>
                </a:cxn>
                <a:cxn ang="0">
                  <a:pos x="792" y="764"/>
                </a:cxn>
                <a:cxn ang="0">
                  <a:pos x="744" y="809"/>
                </a:cxn>
                <a:cxn ang="0">
                  <a:pos x="690" y="847"/>
                </a:cxn>
                <a:cxn ang="0">
                  <a:pos x="631" y="877"/>
                </a:cxn>
                <a:cxn ang="0">
                  <a:pos x="568" y="900"/>
                </a:cxn>
                <a:cxn ang="0">
                  <a:pos x="501" y="912"/>
                </a:cxn>
                <a:cxn ang="0">
                  <a:pos x="431" y="914"/>
                </a:cxn>
                <a:cxn ang="0">
                  <a:pos x="363" y="905"/>
                </a:cxn>
                <a:cxn ang="0">
                  <a:pos x="299" y="885"/>
                </a:cxn>
                <a:cxn ang="0">
                  <a:pos x="238" y="858"/>
                </a:cxn>
                <a:cxn ang="0">
                  <a:pos x="183" y="823"/>
                </a:cxn>
                <a:cxn ang="0">
                  <a:pos x="133" y="780"/>
                </a:cxn>
                <a:cxn ang="0">
                  <a:pos x="90" y="730"/>
                </a:cxn>
                <a:cxn ang="0">
                  <a:pos x="55" y="675"/>
                </a:cxn>
                <a:cxn ang="0">
                  <a:pos x="28" y="613"/>
                </a:cxn>
                <a:cxn ang="0">
                  <a:pos x="9" y="549"/>
                </a:cxn>
                <a:cxn ang="0">
                  <a:pos x="0" y="481"/>
                </a:cxn>
                <a:cxn ang="0">
                  <a:pos x="2" y="411"/>
                </a:cxn>
                <a:cxn ang="0">
                  <a:pos x="14" y="343"/>
                </a:cxn>
                <a:cxn ang="0">
                  <a:pos x="36" y="280"/>
                </a:cxn>
                <a:cxn ang="0">
                  <a:pos x="66" y="221"/>
                </a:cxn>
                <a:cxn ang="0">
                  <a:pos x="104" y="167"/>
                </a:cxn>
                <a:cxn ang="0">
                  <a:pos x="149" y="120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1"/>
                </a:cxn>
                <a:cxn ang="0">
                  <a:pos x="386" y="6"/>
                </a:cxn>
                <a:cxn ang="0">
                  <a:pos x="455" y="0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sp>
          <p:nvSpPr>
            <p:cNvPr id="7110739" name="Freeform 83"/>
            <p:cNvSpPr>
              <a:spLocks/>
            </p:cNvSpPr>
            <p:nvPr userDrawn="1"/>
          </p:nvSpPr>
          <p:spPr bwMode="gray">
            <a:xfrm>
              <a:off x="5303" y="359"/>
              <a:ext cx="20" cy="20"/>
            </a:xfrm>
            <a:custGeom>
              <a:avLst/>
              <a:gdLst/>
              <a:ahLst/>
              <a:cxnLst>
                <a:cxn ang="0">
                  <a:pos x="502" y="2"/>
                </a:cxn>
                <a:cxn ang="0">
                  <a:pos x="569" y="14"/>
                </a:cxn>
                <a:cxn ang="0">
                  <a:pos x="633" y="36"/>
                </a:cxn>
                <a:cxn ang="0">
                  <a:pos x="692" y="66"/>
                </a:cxn>
                <a:cxn ang="0">
                  <a:pos x="745" y="104"/>
                </a:cxn>
                <a:cxn ang="0">
                  <a:pos x="793" y="149"/>
                </a:cxn>
                <a:cxn ang="0">
                  <a:pos x="833" y="202"/>
                </a:cxn>
                <a:cxn ang="0">
                  <a:pos x="866" y="259"/>
                </a:cxn>
                <a:cxn ang="0">
                  <a:pos x="891" y="321"/>
                </a:cxn>
                <a:cxn ang="0">
                  <a:pos x="906" y="386"/>
                </a:cxn>
                <a:cxn ang="0">
                  <a:pos x="911" y="457"/>
                </a:cxn>
                <a:cxn ang="0">
                  <a:pos x="906" y="526"/>
                </a:cxn>
                <a:cxn ang="0">
                  <a:pos x="891" y="592"/>
                </a:cxn>
                <a:cxn ang="0">
                  <a:pos x="866" y="653"/>
                </a:cxn>
                <a:cxn ang="0">
                  <a:pos x="833" y="711"/>
                </a:cxn>
                <a:cxn ang="0">
                  <a:pos x="793" y="763"/>
                </a:cxn>
                <a:cxn ang="0">
                  <a:pos x="745" y="808"/>
                </a:cxn>
                <a:cxn ang="0">
                  <a:pos x="692" y="846"/>
                </a:cxn>
                <a:cxn ang="0">
                  <a:pos x="633" y="877"/>
                </a:cxn>
                <a:cxn ang="0">
                  <a:pos x="569" y="898"/>
                </a:cxn>
                <a:cxn ang="0">
                  <a:pos x="502" y="910"/>
                </a:cxn>
                <a:cxn ang="0">
                  <a:pos x="432" y="912"/>
                </a:cxn>
                <a:cxn ang="0">
                  <a:pos x="364" y="903"/>
                </a:cxn>
                <a:cxn ang="0">
                  <a:pos x="299" y="885"/>
                </a:cxn>
                <a:cxn ang="0">
                  <a:pos x="239" y="857"/>
                </a:cxn>
                <a:cxn ang="0">
                  <a:pos x="183" y="822"/>
                </a:cxn>
                <a:cxn ang="0">
                  <a:pos x="134" y="779"/>
                </a:cxn>
                <a:cxn ang="0">
                  <a:pos x="91" y="729"/>
                </a:cxn>
                <a:cxn ang="0">
                  <a:pos x="55" y="673"/>
                </a:cxn>
                <a:cxn ang="0">
                  <a:pos x="28" y="613"/>
                </a:cxn>
                <a:cxn ang="0">
                  <a:pos x="10" y="548"/>
                </a:cxn>
                <a:cxn ang="0">
                  <a:pos x="1" y="480"/>
                </a:cxn>
                <a:cxn ang="0">
                  <a:pos x="3" y="409"/>
                </a:cxn>
                <a:cxn ang="0">
                  <a:pos x="15" y="342"/>
                </a:cxn>
                <a:cxn ang="0">
                  <a:pos x="36" y="279"/>
                </a:cxn>
                <a:cxn ang="0">
                  <a:pos x="66" y="220"/>
                </a:cxn>
                <a:cxn ang="0">
                  <a:pos x="105" y="166"/>
                </a:cxn>
                <a:cxn ang="0">
                  <a:pos x="150" y="118"/>
                </a:cxn>
                <a:cxn ang="0">
                  <a:pos x="201" y="78"/>
                </a:cxn>
                <a:cxn ang="0">
                  <a:pos x="258" y="45"/>
                </a:cxn>
                <a:cxn ang="0">
                  <a:pos x="320" y="20"/>
                </a:cxn>
                <a:cxn ang="0">
                  <a:pos x="386" y="5"/>
                </a:cxn>
                <a:cxn ang="0">
                  <a:pos x="455" y="0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</p:grpSp>
      <p:grpSp>
        <p:nvGrpSpPr>
          <p:cNvPr id="3" name="Group 84"/>
          <p:cNvGrpSpPr>
            <a:grpSpLocks/>
          </p:cNvGrpSpPr>
          <p:nvPr/>
        </p:nvGrpSpPr>
        <p:grpSpPr bwMode="auto">
          <a:xfrm>
            <a:off x="838200" y="1143000"/>
            <a:ext cx="7696200" cy="533400"/>
            <a:chOff x="480" y="1632"/>
            <a:chExt cx="4848" cy="336"/>
          </a:xfrm>
        </p:grpSpPr>
        <p:sp>
          <p:nvSpPr>
            <p:cNvPr id="7110741" name="Freeform 85"/>
            <p:cNvSpPr>
              <a:spLocks/>
            </p:cNvSpPr>
            <p:nvPr userDrawn="1"/>
          </p:nvSpPr>
          <p:spPr bwMode="gray">
            <a:xfrm>
              <a:off x="480" y="1824"/>
              <a:ext cx="4678" cy="71"/>
            </a:xfrm>
            <a:custGeom>
              <a:avLst/>
              <a:gdLst/>
              <a:ahLst/>
              <a:cxnLst>
                <a:cxn ang="0">
                  <a:pos x="4822" y="84"/>
                </a:cxn>
                <a:cxn ang="0">
                  <a:pos x="114" y="87"/>
                </a:cxn>
                <a:cxn ang="0">
                  <a:pos x="66" y="80"/>
                </a:cxn>
                <a:cxn ang="0">
                  <a:pos x="28" y="73"/>
                </a:cxn>
                <a:cxn ang="0">
                  <a:pos x="7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8"/>
                </a:cxn>
                <a:cxn ang="0">
                  <a:pos x="24" y="14"/>
                </a:cxn>
                <a:cxn ang="0">
                  <a:pos x="59" y="7"/>
                </a:cxn>
                <a:cxn ang="0">
                  <a:pos x="111" y="0"/>
                </a:cxn>
                <a:cxn ang="0">
                  <a:pos x="4812" y="0"/>
                </a:cxn>
                <a:cxn ang="0">
                  <a:pos x="4822" y="84"/>
                </a:cxn>
              </a:cxnLst>
              <a:rect l="0" t="0" r="r" b="b"/>
              <a:pathLst>
                <a:path w="4822" h="87">
                  <a:moveTo>
                    <a:pt x="4822" y="84"/>
                  </a:moveTo>
                  <a:lnTo>
                    <a:pt x="114" y="87"/>
                  </a:lnTo>
                  <a:lnTo>
                    <a:pt x="66" y="80"/>
                  </a:lnTo>
                  <a:lnTo>
                    <a:pt x="28" y="73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24" y="14"/>
                  </a:lnTo>
                  <a:lnTo>
                    <a:pt x="59" y="7"/>
                  </a:lnTo>
                  <a:lnTo>
                    <a:pt x="111" y="0"/>
                  </a:lnTo>
                  <a:lnTo>
                    <a:pt x="4812" y="0"/>
                  </a:lnTo>
                  <a:lnTo>
                    <a:pt x="4822" y="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480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endParaRPr>
            </a:p>
          </p:txBody>
        </p:sp>
        <p:grpSp>
          <p:nvGrpSpPr>
            <p:cNvPr id="4" name="Group 86"/>
            <p:cNvGrpSpPr>
              <a:grpSpLocks/>
            </p:cNvGrpSpPr>
            <p:nvPr userDrawn="1"/>
          </p:nvGrpSpPr>
          <p:grpSpPr bwMode="auto">
            <a:xfrm>
              <a:off x="4992" y="1632"/>
              <a:ext cx="336" cy="336"/>
              <a:chOff x="4848" y="672"/>
              <a:chExt cx="432" cy="432"/>
            </a:xfrm>
          </p:grpSpPr>
          <p:sp>
            <p:nvSpPr>
              <p:cNvPr id="7110743" name="Oval 87"/>
              <p:cNvSpPr>
                <a:spLocks noChangeArrowheads="1"/>
              </p:cNvSpPr>
              <p:nvPr userDrawn="1"/>
            </p:nvSpPr>
            <p:spPr bwMode="gray">
              <a:xfrm>
                <a:off x="4848" y="6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4" name="Oval 88"/>
              <p:cNvSpPr>
                <a:spLocks noChangeArrowheads="1"/>
              </p:cNvSpPr>
              <p:nvPr userDrawn="1"/>
            </p:nvSpPr>
            <p:spPr bwMode="gray">
              <a:xfrm>
                <a:off x="4896" y="720"/>
                <a:ext cx="337" cy="337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5" name="Oval 89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6" name="Freeform 90"/>
              <p:cNvSpPr>
                <a:spLocks/>
              </p:cNvSpPr>
              <p:nvPr userDrawn="1"/>
            </p:nvSpPr>
            <p:spPr bwMode="gray">
              <a:xfrm flipH="1">
                <a:off x="506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7" name="Freeform 91"/>
              <p:cNvSpPr>
                <a:spLocks/>
              </p:cNvSpPr>
              <p:nvPr userDrawn="1"/>
            </p:nvSpPr>
            <p:spPr bwMode="gray">
              <a:xfrm>
                <a:off x="4921" y="888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8" name="Freeform 92"/>
              <p:cNvSpPr>
                <a:spLocks/>
              </p:cNvSpPr>
              <p:nvPr userDrawn="1"/>
            </p:nvSpPr>
            <p:spPr bwMode="gray">
              <a:xfrm flipH="1" flipV="1">
                <a:off x="506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7110749" name="Freeform 93"/>
              <p:cNvSpPr>
                <a:spLocks/>
              </p:cNvSpPr>
              <p:nvPr userDrawn="1"/>
            </p:nvSpPr>
            <p:spPr bwMode="gray">
              <a:xfrm flipV="1">
                <a:off x="4921" y="743"/>
                <a:ext cx="144" cy="141"/>
              </a:xfrm>
              <a:custGeom>
                <a:avLst/>
                <a:gdLst/>
                <a:ahLst/>
                <a:cxnLst>
                  <a:cxn ang="0">
                    <a:pos x="477" y="627"/>
                  </a:cxn>
                  <a:cxn ang="0">
                    <a:pos x="571" y="686"/>
                  </a:cxn>
                  <a:cxn ang="0">
                    <a:pos x="651" y="893"/>
                  </a:cxn>
                  <a:cxn ang="0">
                    <a:pos x="883" y="1041"/>
                  </a:cxn>
                  <a:cxn ang="0">
                    <a:pos x="1072" y="907"/>
                  </a:cxn>
                  <a:cxn ang="0">
                    <a:pos x="805" y="876"/>
                  </a:cxn>
                  <a:cxn ang="0">
                    <a:pos x="555" y="521"/>
                  </a:cxn>
                  <a:cxn ang="0">
                    <a:pos x="243" y="372"/>
                  </a:cxn>
                  <a:cxn ang="0">
                    <a:pos x="115" y="201"/>
                  </a:cxn>
                  <a:cxn ang="0">
                    <a:pos x="160" y="0"/>
                  </a:cxn>
                  <a:cxn ang="0">
                    <a:pos x="12" y="264"/>
                  </a:cxn>
                  <a:cxn ang="0">
                    <a:pos x="172" y="452"/>
                  </a:cxn>
                  <a:cxn ang="0">
                    <a:pos x="447" y="546"/>
                  </a:cxn>
                  <a:cxn ang="0">
                    <a:pos x="268" y="734"/>
                  </a:cxn>
                  <a:cxn ang="0">
                    <a:pos x="345" y="869"/>
                  </a:cxn>
                  <a:cxn ang="0">
                    <a:pos x="534" y="839"/>
                  </a:cxn>
                  <a:cxn ang="0">
                    <a:pos x="385" y="785"/>
                  </a:cxn>
                  <a:cxn ang="0">
                    <a:pos x="381" y="674"/>
                  </a:cxn>
                  <a:cxn ang="0">
                    <a:pos x="477" y="62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kumimoji="1" lang="ko-KR" altLang="en-US" sz="480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Y견고딕" pitchFamily="18" charset="-127"/>
                  <a:ea typeface="HY견고딕" pitchFamily="18" charset="-127"/>
                </a:endParaRPr>
              </a:p>
            </p:txBody>
          </p:sp>
        </p:grpSp>
      </p:grpSp>
      <p:sp>
        <p:nvSpPr>
          <p:cNvPr id="6149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6150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110752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110753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110754" name="Rectangle 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B3C051-E9CE-4EBE-BABF-BF4051C7B381}" type="slidenum">
              <a:rPr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7675" indent="-44767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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¡"/>
        <a:defRPr kumimoji="1" sz="2800">
          <a:solidFill>
            <a:schemeClr val="tx1"/>
          </a:solidFill>
          <a:latin typeface="+mn-lt"/>
          <a:ea typeface="+mn-ea"/>
        </a:defRPr>
      </a:lvl2pPr>
      <a:lvl3pPr marL="1293813" indent="-40322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400">
          <a:solidFill>
            <a:schemeClr val="tx1"/>
          </a:solidFill>
          <a:latin typeface="+mn-lt"/>
          <a:ea typeface="+mn-ea"/>
        </a:defRPr>
      </a:lvl3pPr>
      <a:lvl4pPr marL="1681163" indent="-385763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4pPr>
      <a:lvl5pPr marL="2070100" indent="-3873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5pPr>
      <a:lvl6pPr marL="25273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711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11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711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ED8E2-B7D1-4CDD-9A12-C20760242B5A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AEBC036-D38D-46C6-875F-1B045ECFF3F8}" type="datetimeFigureOut">
              <a:rPr lang="ko-KR" altLang="en-US">
                <a:solidFill>
                  <a:prstClr val="black">
                    <a:tint val="75000"/>
                  </a:prstClr>
                </a:solidFill>
                <a:effectLst/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FBE9E6E-5058-49DE-A696-98A20BF29155}" type="slidenum">
              <a:rPr lang="ko-KR" altLang="en-US">
                <a:solidFill>
                  <a:prstClr val="black">
                    <a:tint val="75000"/>
                  </a:prstClr>
                </a:solidFill>
                <a:effectLst/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C7B1D0-C280-485B-B75E-F21E9BEB1BF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2FB06A-F994-4D76-A153-4B929666C51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0BE16-F844-4558-BDF3-D8522A54FE48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3956B-728E-4A89-804F-1880D1110E6D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445" r:id="rId1"/>
    <p:sldLayoutId id="2147486446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1D6F7B-15B0-4FB6-9E77-701DFE72ECE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2018-09-30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2DF20B2-8918-49E0-BD52-A1CCE12B106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0485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9834" r:id="rId1"/>
    <p:sldLayoutId id="2147489835" r:id="rId2"/>
    <p:sldLayoutId id="2147489836" r:id="rId3"/>
    <p:sldLayoutId id="2147489837" r:id="rId4"/>
    <p:sldLayoutId id="2147489838" r:id="rId5"/>
    <p:sldLayoutId id="2147489839" r:id="rId6"/>
    <p:sldLayoutId id="2147489840" r:id="rId7"/>
    <p:sldLayoutId id="2147489841" r:id="rId8"/>
    <p:sldLayoutId id="2147489842" r:id="rId9"/>
    <p:sldLayoutId id="2147489843" r:id="rId10"/>
    <p:sldLayoutId id="214748984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98312" r:id="rId1"/>
    <p:sldLayoutId id="2147498313" r:id="rId2"/>
    <p:sldLayoutId id="2147498314" r:id="rId3"/>
    <p:sldLayoutId id="2147498315" r:id="rId4"/>
    <p:sldLayoutId id="2147498316" r:id="rId5"/>
    <p:sldLayoutId id="2147498317" r:id="rId6"/>
    <p:sldLayoutId id="2147498318" r:id="rId7"/>
    <p:sldLayoutId id="2147498319" r:id="rId8"/>
    <p:sldLayoutId id="2147498320" r:id="rId9"/>
    <p:sldLayoutId id="2147498321" r:id="rId10"/>
    <p:sldLayoutId id="2147498322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E18CB-9DC7-497D-914F-DFA8FA0B979C}" type="slidenum">
              <a:rPr kumimoji="1" lang="en-US" altLang="ko-K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ko-KR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9260" r:id="rId1"/>
    <p:sldLayoutId id="2147499261" r:id="rId2"/>
    <p:sldLayoutId id="2147499262" r:id="rId3"/>
    <p:sldLayoutId id="2147499263" r:id="rId4"/>
    <p:sldLayoutId id="2147499264" r:id="rId5"/>
    <p:sldLayoutId id="2147499265" r:id="rId6"/>
    <p:sldLayoutId id="2147499266" r:id="rId7"/>
    <p:sldLayoutId id="2147499267" r:id="rId8"/>
    <p:sldLayoutId id="2147499268" r:id="rId9"/>
    <p:sldLayoutId id="2147499269" r:id="rId10"/>
    <p:sldLayoutId id="2147499270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0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0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2474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             </a:t>
            </a:r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2018.09.30.</a:t>
            </a:r>
            <a:endParaRPr lang="ko-KR" altLang="en-US" sz="4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7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주일목장연합예배</a:t>
            </a:r>
            <a:endParaRPr lang="en-US" altLang="ko-KR" sz="720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5719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</a:t>
            </a:r>
            <a:r>
              <a:rPr lang="ko-KR" altLang="en-US" sz="4000" spc="50" dirty="0" err="1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예배전</a:t>
            </a:r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 </a:t>
            </a:r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분  </a:t>
            </a:r>
            <a:r>
              <a:rPr lang="ko-KR" altLang="en-US" sz="40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은혜시간</a:t>
            </a:r>
            <a:endParaRPr lang="en-US" altLang="ko-KR" sz="4000" spc="50" dirty="0" smtClean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r>
              <a:rPr lang="ko-KR" altLang="en-US" sz="4000" spc="50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         예배당 앞자리 </a:t>
            </a:r>
            <a:r>
              <a:rPr lang="ko-KR" altLang="en-US" sz="4000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은혜자리</a:t>
            </a:r>
            <a:endParaRPr lang="ko-KR" altLang="en-US" sz="4000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9953" y="785794"/>
            <a:ext cx="4634989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기도</a:t>
            </a:r>
            <a:r>
              <a:rPr lang="en-US" altLang="ko-KR" sz="4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(Prayer)</a:t>
            </a:r>
            <a:endParaRPr lang="ko-KR" altLang="en-US" sz="44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0487" y="2143116"/>
            <a:ext cx="6429965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남성만 </a:t>
            </a:r>
            <a:r>
              <a:rPr lang="ko-KR" altLang="en-US" sz="8800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둥근헤드라인" pitchFamily="18" charset="-127"/>
                <a:ea typeface="휴먼둥근헤드라인" pitchFamily="18" charset="-127"/>
              </a:rPr>
              <a:t>집사</a:t>
            </a:r>
            <a:endParaRPr lang="ko-KR" altLang="en-US" sz="8800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97-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2561" y="261938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297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2561" y="261938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297-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2561" y="261938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297-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2561" y="261938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297-3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2561" y="261938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297-3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2561" y="261938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297-4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2561" y="261938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297-4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2561" y="261938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297-5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452561" y="261938"/>
            <a:ext cx="135806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827584" y="1916113"/>
            <a:ext cx="8073044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800" b="1" spc="-50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나의부르심나의영원한소망예수님의형상을</a:t>
            </a:r>
            <a:endParaRPr kumimoji="1" lang="ko-KR" altLang="en-US" sz="3800" b="1" spc="-5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322222" y="3557588"/>
            <a:ext cx="755527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닮</a:t>
            </a:r>
            <a:r>
              <a:rPr kumimoji="1" lang="en-US" altLang="ko-KR" sz="4000" b="1" spc="-50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--</a:t>
            </a:r>
            <a:r>
              <a:rPr kumimoji="1" lang="ko-KR" altLang="en-US" sz="4000" b="1" spc="-50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는것</a:t>
            </a: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   </a:t>
            </a:r>
            <a:r>
              <a:rPr kumimoji="1" lang="ko-KR" altLang="en-US" sz="4000" b="1" spc="-50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나의목적</a:t>
            </a:r>
            <a:r>
              <a:rPr kumimoji="1" lang="ko-KR" altLang="en-US" sz="4000" b="1" spc="-50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50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나의높은부르심</a:t>
            </a:r>
            <a:endParaRPr kumimoji="1" lang="ko-KR" altLang="en-US" sz="4000" b="1" spc="-5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7688263" y="5876925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1-3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239059" y="188640"/>
            <a:ext cx="26420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600" b="1" spc="5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나의 부르심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84" name="Picture 20" descr="297-5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64020" y="261938"/>
            <a:ext cx="164660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10-10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61247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 </a:t>
            </a:r>
            <a:r>
              <a:rPr lang="ko-KR" altLang="en-US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전도와</a:t>
            </a:r>
            <a:r>
              <a:rPr lang="en-US" altLang="ko-KR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아름다운 예물로 드려진 비자나무</a:t>
            </a:r>
            <a:r>
              <a:rPr lang="en-US" altLang="ko-KR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”</a:t>
            </a:r>
            <a:r>
              <a:rPr lang="ko-KR" altLang="en-US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의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달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월입니다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하나님의 생각으로 경영하시기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바랍니다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월삭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 월삭새벽기도회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(10.1.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로 새 달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월을 출발합니다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전도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 전도 활동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10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 첫 주일부터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재개합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  <a:endParaRPr lang="en-US" altLang="ko-KR" sz="2800" b="1" spc="-15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04664"/>
            <a:ext cx="8286808" cy="4555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헌신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오늘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찬양예배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마리아여선교회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헌신예배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로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드립니다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입시</a:t>
            </a:r>
            <a:r>
              <a:rPr lang="en-US" altLang="ko-KR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대입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수능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(11.15)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수시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정시 수험생과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각종 고시생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교사임용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경찰공무원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),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취업 준비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생들을 격려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기도해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주시기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바랍니다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84909"/>
            <a:ext cx="8286808" cy="39703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심방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가을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목장별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가정 심방 준비하시고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일정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표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당회에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제출하시기 바랍니다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 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(10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월 첫째 주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~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셋째 주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)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 ※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주제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하나님의 비밀을 맡은 가정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476672"/>
            <a:ext cx="8286808" cy="572464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buClr>
                <a:srgbClr val="FF0000"/>
              </a:buClr>
              <a:buSzPct val="75000"/>
            </a:pP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교회소식 </a:t>
            </a:r>
            <a:r>
              <a:rPr lang="en-US" altLang="ko-KR" sz="4400" b="1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&gt;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환경미화 </a:t>
            </a:r>
            <a:r>
              <a:rPr lang="ko-KR" altLang="en-US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금주는 </a:t>
            </a:r>
            <a:r>
              <a:rPr lang="ko-KR" altLang="en-US" sz="2800" b="1" spc="-300" dirty="0" err="1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선다싱</a:t>
            </a:r>
            <a:r>
              <a:rPr lang="en-US" altLang="ko-KR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&amp;NITS</a:t>
            </a:r>
            <a:r>
              <a:rPr lang="ko-KR" altLang="en-US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목장이 </a:t>
            </a:r>
            <a:r>
              <a:rPr lang="ko-KR" altLang="en-US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봉사합니다</a:t>
            </a:r>
            <a:r>
              <a:rPr lang="en-US" altLang="ko-KR" sz="2800" b="1" spc="-300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2800" b="1" spc="-30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endParaRPr lang="en-US" altLang="ko-KR" sz="3600" b="1" spc="-300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  <a:buFont typeface="HY견고딕" pitchFamily="18" charset="-127"/>
              <a:buChar char="♥"/>
            </a:pP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4000" b="1" dirty="0" err="1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오병이어</a:t>
            </a:r>
            <a:r>
              <a:rPr lang="ko-KR" altLang="en-US" sz="4000" b="1" dirty="0" smtClean="0">
                <a:ln w="11430"/>
                <a:solidFill>
                  <a:srgbClr val="220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헌신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애   찬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홍지영자매님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생일을 감사합니다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.)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  <a:buSzPct val="80000"/>
            </a:pP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     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꽃꽂이 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2800" b="1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홍지영자매님</a:t>
            </a:r>
            <a:endParaRPr lang="en-US" altLang="ko-KR" b="1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487864" y="2492896"/>
          <a:ext cx="8188591" cy="147103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26447"/>
                <a:gridCol w="2054048"/>
                <a:gridCol w="2054048"/>
                <a:gridCol w="2054048"/>
              </a:tblGrid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-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2400" b="0" spc="-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-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</a:t>
                      </a:r>
                      <a:r>
                        <a:rPr lang="ko-KR" altLang="en-US" sz="2400" b="0" spc="-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-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-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2400" b="0" spc="-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-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2</a:t>
                      </a:r>
                      <a:r>
                        <a:rPr lang="ko-KR" altLang="en-US" sz="2400" b="0" spc="-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-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-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2400" b="0" spc="-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-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3</a:t>
                      </a:r>
                      <a:r>
                        <a:rPr lang="ko-KR" altLang="en-US" sz="2400" b="0" spc="-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-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b="0" spc="-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10</a:t>
                      </a:r>
                      <a:r>
                        <a:rPr lang="ko-KR" altLang="en-US" sz="2400" b="0" spc="-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월</a:t>
                      </a:r>
                      <a:r>
                        <a:rPr lang="en-US" altLang="ko-KR" sz="2400" b="0" spc="-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4</a:t>
                      </a:r>
                      <a:r>
                        <a:rPr lang="ko-KR" altLang="en-US" sz="2400" b="0" spc="-15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주차</a:t>
                      </a:r>
                      <a:endParaRPr lang="ko-KR" altLang="en-US" sz="2400" b="0" spc="-15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뉴델리</a:t>
                      </a:r>
                      <a:endParaRPr lang="en-US" altLang="ko-KR" sz="24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펀잡</a:t>
                      </a:r>
                      <a:endParaRPr lang="en-US" altLang="ko-KR" sz="24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4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오릿사</a:t>
                      </a:r>
                      <a:endParaRPr lang="en-US" altLang="ko-KR" sz="24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algn="ctr" latinLnBrk="1"/>
                      <a:r>
                        <a:rPr lang="ko-KR" altLang="en-US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  <a:endParaRPr lang="ko-KR" altLang="en-US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니로케리</a:t>
                      </a:r>
                      <a:endParaRPr lang="en-US" altLang="ko-KR" sz="2400" b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HY견고딕" pitchFamily="18" charset="-127"/>
                          <a:ea typeface="HY견고딕" pitchFamily="18" charset="-127"/>
                        </a:rPr>
                        <a:t>목장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33265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창세기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43:11~15)</a:t>
            </a:r>
            <a:endParaRPr lang="en-US" altLang="ko-KR" sz="28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3246" y="1196752"/>
            <a:ext cx="8286808" cy="5410712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latinLnBrk="0">
              <a:lnSpc>
                <a:spcPct val="120000"/>
              </a:lnSpc>
            </a:pPr>
            <a:r>
              <a:rPr lang="en-US" altLang="ko-KR" sz="2000" kern="0" spc="-15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11.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그들의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 아버지 이스라엘이 그들에게 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이르되 그러할진대 이렇게 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하라 너희는 이 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땅의 아름다운 소산을 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그릇에 담아가지고 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내려가서 그 사람에게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 예물로 드릴지니 곧 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유향 조금과 꿀 조금과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 </a:t>
            </a:r>
            <a:r>
              <a:rPr lang="ko-KR" altLang="en-US" sz="3200" kern="0" spc="-150" dirty="0" err="1" smtClean="0">
                <a:ln w="11430"/>
                <a:latin typeface="HY견고딕" pitchFamily="18" charset="-127"/>
                <a:ea typeface="HY견고딕" pitchFamily="18" charset="-127"/>
              </a:rPr>
              <a:t>향품과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 몰약과 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유향나무 열매와 감복숭아이니라 </a:t>
            </a:r>
            <a:r>
              <a:rPr lang="en-US" altLang="ko-KR" sz="2000" kern="0" spc="-15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12.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너희 손에 갑절의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 돈을 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가지고 너희 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자루 아귀에 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도로 넣어져 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있던 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그 돈을 다시 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가지고 가라 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혹 잘못이 </a:t>
            </a:r>
            <a:r>
              <a:rPr lang="ko-KR" altLang="en-US" sz="3200" kern="0" spc="-150" dirty="0" smtClean="0">
                <a:ln w="11430"/>
                <a:latin typeface="HY견고딕" pitchFamily="18" charset="-127"/>
                <a:ea typeface="HY견고딕" pitchFamily="18" charset="-127"/>
              </a:rPr>
              <a:t>있었을까 두렵도다</a:t>
            </a:r>
            <a:endParaRPr lang="en-US" altLang="ko-KR" sz="3200" kern="0" spc="-150" dirty="0" smtClean="0">
              <a:ln w="11430"/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664" y="332656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ko-KR" altLang="en-US" sz="4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성경봉독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창세기 </a:t>
            </a:r>
            <a:r>
              <a:rPr lang="en-US" altLang="ko-KR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43:11~15)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3246" y="1196752"/>
            <a:ext cx="8286808" cy="5410712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latinLnBrk="0">
              <a:lnSpc>
                <a:spcPct val="120000"/>
              </a:lnSpc>
            </a:pPr>
            <a:r>
              <a:rPr lang="en-US" altLang="ko-KR" sz="2000" kern="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13.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네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아우도 데리고 떠나 다시 그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사람에게로 가라 </a:t>
            </a:r>
            <a:r>
              <a:rPr lang="en-US" altLang="ko-KR" sz="2000" kern="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14.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전능하신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하나님께서 그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사람 앞에서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너희에게 은혜를 베푸사 그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사람으로 너희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다른 형제와 </a:t>
            </a:r>
            <a:r>
              <a:rPr lang="ko-KR" altLang="en-US" sz="3200" kern="0" dirty="0" err="1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베냐민을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돌려보내게 하시기를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원하노라 내가 자식을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잃게 되면 잃으리로다 </a:t>
            </a:r>
            <a:r>
              <a:rPr lang="en-US" altLang="ko-KR" sz="2000" kern="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15.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그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 형제들이 예물을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마련하고 갑절의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 돈을 자기들의 손에 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가지고 </a:t>
            </a:r>
            <a:r>
              <a:rPr lang="ko-KR" altLang="en-US" sz="3200" kern="0" dirty="0" err="1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베냐민을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 데리고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 </a:t>
            </a:r>
            <a:r>
              <a:rPr lang="ko-KR" altLang="en-US" sz="3200" kern="0" dirty="0" err="1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애굽에</a:t>
            </a:r>
            <a:r>
              <a:rPr lang="ko-KR" altLang="en-US" sz="3200" kern="0" dirty="0" smtClean="0">
                <a:ln w="11430"/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 내려가서 요셉 앞에 서니라</a:t>
            </a:r>
            <a:endParaRPr lang="en-US" altLang="ko-KR" sz="3200" kern="0" dirty="0" smtClean="0">
              <a:ln w="11430"/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82456" y="1844675"/>
            <a:ext cx="7738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세상을뒤로하고주위해사는것덮으소서</a:t>
            </a:r>
            <a:endParaRPr kumimoji="1" lang="en-US" altLang="ko-KR" sz="4000" b="1" spc="-5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95536" y="3501008"/>
            <a:ext cx="8488221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3800" b="1" spc="-50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주거룩한품에품으소서이곳이나속한곳오예수</a:t>
            </a:r>
            <a:endParaRPr kumimoji="1" lang="ko-KR" altLang="en-US" sz="3800" b="1" spc="-5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688263" y="5876925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2-3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512" y="2944324"/>
            <a:ext cx="7200800" cy="2428892"/>
          </a:xfr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ko-KR" altLang="en-US" sz="6600" b="1" dirty="0" smtClean="0">
                <a:ln>
                  <a:prstDash val="solid"/>
                </a:ln>
                <a:solidFill>
                  <a:srgbClr val="FF0066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HY견고딕" pitchFamily="18" charset="-127"/>
                <a:ea typeface="HY견고딕" pitchFamily="18" charset="-127"/>
              </a:rPr>
              <a:t>주님의 사랑이</a:t>
            </a:r>
            <a:endParaRPr lang="ko-KR" altLang="en-US" sz="6600" b="1" dirty="0">
              <a:ln>
                <a:prstDash val="solid"/>
              </a:ln>
              <a:solidFill>
                <a:srgbClr val="FF0066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714348" y="1277888"/>
            <a:ext cx="702600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ko-KR" altLang="en-US" sz="7200" cap="all" dirty="0" smtClean="0">
                <a:ln w="0"/>
                <a:gradFill flip="none">
                  <a:gsLst>
                    <a:gs pos="0">
                      <a:srgbClr val="4F81BD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4F81BD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4F81BD">
                        <a:shade val="65000"/>
                        <a:satMod val="130000"/>
                      </a:srgbClr>
                    </a:gs>
                    <a:gs pos="92000">
                      <a:srgbClr val="4F81BD">
                        <a:shade val="50000"/>
                        <a:satMod val="120000"/>
                      </a:srgbClr>
                    </a:gs>
                    <a:gs pos="100000">
                      <a:srgbClr val="4F81BD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휴먼둥근헤드라인" pitchFamily="18" charset="-127"/>
                <a:ea typeface="휴먼둥근헤드라인" pitchFamily="18" charset="-127"/>
              </a:rPr>
              <a:t>성가대 찬양</a:t>
            </a:r>
            <a:endParaRPr lang="en-US" altLang="ko-KR" sz="7200" cap="all" dirty="0" smtClean="0">
              <a:ln w="0"/>
              <a:gradFill flip="none">
                <a:gsLst>
                  <a:gs pos="0">
                    <a:srgbClr val="4F81BD">
                      <a:tint val="75000"/>
                      <a:shade val="75000"/>
                      <a:satMod val="170000"/>
                    </a:srgbClr>
                  </a:gs>
                  <a:gs pos="49000">
                    <a:srgbClr val="4F81BD">
                      <a:tint val="88000"/>
                      <a:shade val="65000"/>
                      <a:satMod val="172000"/>
                    </a:srgbClr>
                  </a:gs>
                  <a:gs pos="50000">
                    <a:srgbClr val="4F81BD">
                      <a:shade val="65000"/>
                      <a:satMod val="130000"/>
                    </a:srgbClr>
                  </a:gs>
                  <a:gs pos="92000">
                    <a:srgbClr val="4F81BD">
                      <a:shade val="50000"/>
                      <a:satMod val="120000"/>
                    </a:srgbClr>
                  </a:gs>
                  <a:gs pos="100000">
                    <a:srgbClr val="4F81BD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휴먼둥근헤드라인" pitchFamily="18" charset="-127"/>
              <a:ea typeface="휴먼둥근헤드라인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F:\신앙활동(6.13G)\신앙일러\65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4680446" cy="5040313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주님의 사랑이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나를 구원했네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주리고 상한 나를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구했네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연약한 날 위해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십자가 지시고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날 주의 자녀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삼아주셨네</a:t>
            </a:r>
            <a:endParaRPr lang="ko-KR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솔체" pitchFamily="18" charset="-127"/>
              <a:ea typeface="MD솔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55909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F:\신앙활동(6.13G)\신앙일러\65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4248150" cy="5040313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주님의 은혜가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나를 구원했네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주리고 상한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나를 구했네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연약한 날 위해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십자가 지시고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날 주의 자녀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삼아주셨네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0312" y="55909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F:\신앙활동(6.13G)\신앙일러\65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4752454" cy="5040313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놀라운신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주의 그 사랑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나를 위해 죽으신 그 사랑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존귀하신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주님의 그 사랑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찬양 합니다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0312" y="55909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F:\신앙활동(6.13G)\신앙일러\65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4752454" cy="5040313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주님의 사랑이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나를 구원했네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주리고 상한 나를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구했네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연약한 날 위해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십자가 지시고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날 주의 자녀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삼아주셨네</a:t>
            </a:r>
            <a:endParaRPr lang="ko-KR" altLang="ko-K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D솔체" pitchFamily="18" charset="-127"/>
              <a:ea typeface="MD솔체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0312" y="55909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F:\신앙활동(6.13G)\신앙일러\65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4248150" cy="5040313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주님의 은혜가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나를 구원했네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주리고 상한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나를 구했네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연약한 날 위해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십자가 지시고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날 주의 자녀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삼아주셨네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0312" y="55909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F:\신앙활동(6.13G)\신앙일러\65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5112494" cy="5040313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놀라운신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주의 그 사랑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나를 위해 죽으신 그 사랑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존귀하신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주님의 그 사랑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예배 합니다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0312" y="55909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F:\신앙활동(6.13G)\신앙일러\65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4896470" cy="5040313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놀라운신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주의 그 사랑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나를 위해 죽으신 그 사랑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존귀하신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주님의 그 사랑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찬양 합니다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0312" y="55909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F:\신앙활동(6.13G)\신앙일러\65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476250"/>
            <a:ext cx="4752454" cy="5040313"/>
          </a:xfrm>
        </p:spPr>
        <p:txBody>
          <a:bodyPr anchor="t"/>
          <a:lstStyle/>
          <a:p>
            <a:pPr algn="l" eaLnBrk="1" hangingPunct="1">
              <a:defRPr/>
            </a:pPr>
            <a:r>
              <a:rPr lang="ko-KR" alt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놀라운신</a:t>
            </a: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주의 그 사랑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나를 위해 죽으신 그 사랑</a:t>
            </a:r>
            <a:b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존귀하신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주님의 그 사랑 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/>
            </a:r>
            <a:b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</a:br>
            <a:r>
              <a:rPr lang="ko-KR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예배 합니다</a:t>
            </a:r>
            <a:r>
              <a:rPr lang="en-US" altLang="ko-K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솔체" pitchFamily="18" charset="-127"/>
                <a:ea typeface="MD솔체" pitchFamily="18" charset="-127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80312" y="5590981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441450" y="1901825"/>
            <a:ext cx="73821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이 </a:t>
            </a:r>
            <a:r>
              <a:rPr kumimoji="1" lang="ko-KR" altLang="en-US" sz="4000" b="1" spc="-50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끄</a:t>
            </a:r>
            <a:r>
              <a:rPr kumimoji="1" lang="en-US" altLang="ko-KR" sz="4000" b="1" spc="-50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소서   </a:t>
            </a:r>
            <a:r>
              <a:rPr kumimoji="1" lang="en-US" altLang="ko-KR" sz="4000" b="1" spc="-50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kumimoji="1" lang="ko-KR" altLang="en-US" sz="4000" b="1" spc="-50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얼굴보기위해</a:t>
            </a:r>
            <a:r>
              <a:rPr kumimoji="1" lang="ko-KR" altLang="en-US" sz="4000" b="1" spc="-50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kumimoji="1" lang="ko-KR" altLang="en-US" sz="4000" b="1" spc="-5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은</a:t>
            </a:r>
            <a:r>
              <a:rPr kumimoji="1" lang="en-US" altLang="ko-KR" sz="4000" b="1" spc="-50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밀한</a:t>
            </a:r>
            <a:endParaRPr kumimoji="1" lang="ko-KR" altLang="en-US" sz="4000" b="1" spc="-5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19250" y="3573463"/>
            <a:ext cx="597791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4000" b="1" spc="-500" dirty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kumimoji="1" lang="ko-KR" altLang="en-US" sz="4000" b="1" spc="-50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곳으로 </a:t>
            </a:r>
            <a:r>
              <a:rPr kumimoji="1" lang="en-US" altLang="ko-KR" sz="4000" b="1" spc="-50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-</a:t>
            </a:r>
            <a:r>
              <a:rPr kumimoji="1" lang="ko-KR" altLang="en-US" sz="4000" b="1" spc="-50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내가 </a:t>
            </a:r>
            <a:r>
              <a:rPr kumimoji="1" lang="ko-KR" altLang="en-US" sz="4000" b="1" spc="-50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나아갑</a:t>
            </a:r>
            <a:r>
              <a:rPr kumimoji="1" lang="en-US" altLang="ko-KR" sz="4000" b="1" spc="-50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kumimoji="1" lang="ko-KR" altLang="en-US" sz="4000" b="1" spc="-500" dirty="0" err="1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니다</a:t>
            </a:r>
            <a:r>
              <a:rPr kumimoji="1" lang="en-US" altLang="ko-KR" sz="4000" b="1" spc="-500" dirty="0" smtClean="0">
                <a:ln w="11430"/>
                <a:gradFill>
                  <a:gsLst>
                    <a:gs pos="25000">
                      <a:srgbClr val="333399">
                        <a:satMod val="155000"/>
                      </a:srgbClr>
                    </a:gs>
                    <a:gs pos="100000">
                      <a:srgbClr val="333399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kumimoji="1" lang="en-US" altLang="ko-KR" sz="4000" b="1" spc="-500" dirty="0">
              <a:ln w="11430"/>
              <a:gradFill>
                <a:gsLst>
                  <a:gs pos="25000">
                    <a:srgbClr val="333399">
                      <a:satMod val="155000"/>
                    </a:srgbClr>
                  </a:gs>
                  <a:gs pos="100000">
                    <a:srgbClr val="333399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7688263" y="5876925"/>
            <a:ext cx="1060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견고딕" pitchFamily="18" charset="-127"/>
                <a:ea typeface="HY견고딕" pitchFamily="18" charset="-127"/>
              </a:rPr>
              <a:t>3-3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800" y="959501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아름다운 예물로 드려진 비자나무</a:t>
            </a:r>
            <a:r>
              <a:rPr lang="en-US" altLang="ko-KR" sz="2800" b="1" dirty="0" smtClean="0">
                <a:ln w="11430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”  </a:t>
            </a:r>
            <a:endParaRPr lang="en-US" altLang="ko-KR" sz="2800" b="1" dirty="0" smtClean="0">
              <a:ln w="11430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588" y="402601"/>
            <a:ext cx="3855372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설 교</a:t>
            </a:r>
            <a:r>
              <a:rPr lang="en-US" altLang="ko-KR" sz="32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(Sermon)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3200" b="1" spc="50" dirty="0" smtClean="0">
                <a:ln w="11430"/>
                <a:solidFill>
                  <a:prstClr val="black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허승운 목사</a:t>
            </a:r>
            <a:endParaRPr lang="en-US" altLang="ko-KR" sz="3200" b="1" spc="50" dirty="0" smtClean="0">
              <a:ln w="11430"/>
              <a:solidFill>
                <a:prstClr val="black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356710" y="457508"/>
            <a:ext cx="3379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창세기 </a:t>
            </a:r>
            <a:r>
              <a:rPr lang="en-US" altLang="ko-KR" sz="2800" b="1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43:11~15)</a:t>
            </a:r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3246" y="1556792"/>
            <a:ext cx="8286808" cy="4967514"/>
          </a:xfrm>
          <a:prstGeom prst="rect">
            <a:avLst/>
          </a:prstGeom>
          <a:noFill/>
        </p:spPr>
        <p:txBody>
          <a:bodyPr wrap="square" numCol="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 latinLnBrk="0">
              <a:lnSpc>
                <a:spcPct val="120000"/>
              </a:lnSpc>
            </a:pPr>
            <a:r>
              <a:rPr lang="en-US" altLang="ko-KR" sz="1600" kern="0" spc="-30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11.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그들의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 아버지 이스라엘이 그들에게 이르되 그러할진대 이렇게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하라 너희는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이 땅의 아름다운 소산을 그릇에 담아가지고 내려가서 그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사람에게 예물로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드릴지니 곧 유향 조금과 꿀 조금과 </a:t>
            </a:r>
            <a:r>
              <a:rPr lang="ko-KR" altLang="en-US" sz="2400" kern="0" spc="-300" dirty="0" err="1" smtClean="0">
                <a:ln w="11430"/>
                <a:latin typeface="HY견고딕" pitchFamily="18" charset="-127"/>
                <a:ea typeface="HY견고딕" pitchFamily="18" charset="-127"/>
              </a:rPr>
              <a:t>향품과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 몰약과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유향나무 열매와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감복숭아이니라 </a:t>
            </a:r>
            <a:r>
              <a:rPr lang="en-US" altLang="ko-KR" sz="1600" kern="0" spc="-30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12.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너희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손에 갑절의 돈을 가지고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너희 자루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아귀에 도로 넣어져 있던 그 돈을 다시 가지고 가라 혹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잘못이 있었을까 두렵도다 </a:t>
            </a:r>
            <a:r>
              <a:rPr lang="en-US" altLang="ko-KR" sz="1600" kern="0" spc="-30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13.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네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아우도 데리고 떠나 다시 그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사람에게로 가라 </a:t>
            </a:r>
            <a:r>
              <a:rPr lang="en-US" altLang="ko-KR" sz="1600" kern="0" spc="-30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14.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전능하신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하나님께서 그 사람 앞에서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너희에게 은혜를 베푸사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그 사람으로 너희 다른 형제와 </a:t>
            </a:r>
            <a:r>
              <a:rPr lang="ko-KR" altLang="en-US" sz="2400" kern="0" spc="-300" dirty="0" err="1" smtClean="0">
                <a:ln w="11430"/>
                <a:latin typeface="HY견고딕" pitchFamily="18" charset="-127"/>
                <a:ea typeface="HY견고딕" pitchFamily="18" charset="-127"/>
              </a:rPr>
              <a:t>베냐민을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 돌려보내게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하시기를 원하노라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내가 자식을 잃게 되면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잃으리로다 </a:t>
            </a:r>
            <a:r>
              <a:rPr lang="en-US" altLang="ko-KR" sz="1600" kern="0" spc="-300" dirty="0" smtClean="0">
                <a:ln w="11430"/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15.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그 형제들이 예물을 마련하고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갑절의 돈을 자기들의 손에 가지고 </a:t>
            </a:r>
            <a:r>
              <a:rPr lang="ko-KR" altLang="en-US" sz="2400" kern="0" spc="-300" dirty="0" err="1" smtClean="0">
                <a:ln w="11430"/>
                <a:latin typeface="HY견고딕" pitchFamily="18" charset="-127"/>
                <a:ea typeface="HY견고딕" pitchFamily="18" charset="-127"/>
              </a:rPr>
              <a:t>베냐민을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데리고 </a:t>
            </a:r>
            <a:r>
              <a:rPr lang="ko-KR" altLang="en-US" sz="2400" kern="0" spc="-300" dirty="0" err="1" smtClean="0">
                <a:ln w="11430"/>
                <a:latin typeface="HY견고딕" pitchFamily="18" charset="-127"/>
                <a:ea typeface="HY견고딕" pitchFamily="18" charset="-127"/>
              </a:rPr>
              <a:t>애굽에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 내려가서</a:t>
            </a:r>
            <a:r>
              <a:rPr lang="ko-KR" altLang="en-US" sz="2400" kern="0" spc="-300" dirty="0" smtClean="0">
                <a:ln w="11430"/>
                <a:latin typeface="HY견고딕" pitchFamily="18" charset="-127"/>
                <a:ea typeface="HY견고딕" pitchFamily="18" charset="-127"/>
              </a:rPr>
              <a:t> 요셉 앞에 서니라</a:t>
            </a:r>
            <a:endParaRPr lang="en-US" altLang="ko-KR" sz="2400" kern="0" spc="-300" dirty="0" smtClean="0">
              <a:ln w="11430"/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042-1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 descr="042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7" descr="042-2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3-8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042-2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4-8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7" descr="042-3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5-8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7" descr="042-3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6-8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7" descr="042-4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7-8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7" descr="042-4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741101" y="261938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8-8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548680"/>
            <a:ext cx="3903634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봉헌기도</a:t>
            </a:r>
            <a:endParaRPr lang="ko-KR" alt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4072" y="2420888"/>
            <a:ext cx="4277133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설 교 자</a:t>
            </a:r>
            <a:endParaRPr lang="ko-KR" altLang="en-US" sz="8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50" y="2143125"/>
            <a:ext cx="718498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완전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하신 나   의  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주    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의의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길로날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3601" y="3714750"/>
            <a:ext cx="74799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도하소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행  하신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모든 </a:t>
            </a:r>
            <a:r>
              <a:rPr lang="ko-KR" altLang="en-US" sz="3600" b="1" spc="-40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일주님의영광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-40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7716838" y="6000750"/>
            <a:ext cx="106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 dirty="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1-2</a:t>
            </a:r>
            <a:endParaRPr lang="ko-KR" altLang="en-US" sz="3600" dirty="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2898775" y="285750"/>
            <a:ext cx="3330575" cy="58420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o-KR" altLang="en-US" sz="3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완전하신 나의 주</a:t>
            </a:r>
          </a:p>
        </p:txBody>
      </p:sp>
    </p:spTree>
    <p:extLst>
      <p:ext uri="{BB962C8B-B14F-4D97-AF65-F5344CB8AC3E}">
        <p14:creationId xmlns:p14="http://schemas.microsoft.com/office/powerpoint/2010/main" xmlns="" val="206045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내가산을향하여-0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88" y="5929313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내가산을향하여-0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7188" y="5929313"/>
            <a:ext cx="1069975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  <a:endParaRPr kumimoji="1" lang="ko-KR" altLang="en-US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7553" y="572487"/>
            <a:ext cx="2624437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72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축  도</a:t>
            </a:r>
            <a:endParaRPr lang="ko-KR" alt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73" y="2420888"/>
            <a:ext cx="6130204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88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허승운 목사</a:t>
            </a:r>
            <a:endParaRPr lang="ko-KR" altLang="en-US" sz="88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58" y="4663151"/>
            <a:ext cx="8572560" cy="1503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예배시간 </a:t>
            </a:r>
            <a:r>
              <a:rPr lang="en-US" altLang="ko-KR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10</a:t>
            </a:r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분 일찍 오셔서</a:t>
            </a:r>
            <a:endParaRPr lang="en-US" altLang="ko-KR" sz="3600" b="1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태백B" pitchFamily="18" charset="-127"/>
              <a:ea typeface="HY태백B" pitchFamily="18" charset="-127"/>
            </a:endParaRPr>
          </a:p>
          <a:p>
            <a:pPr algn="r">
              <a:lnSpc>
                <a:spcPct val="150000"/>
              </a:lnSpc>
            </a:pPr>
            <a:r>
              <a:rPr lang="ko-KR" altLang="en-US" sz="36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기도로 예배를 준비해 주시기 바랍니다</a:t>
            </a:r>
            <a:r>
              <a:rPr lang="en-US" altLang="ko-KR" sz="4400" b="1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HY태백B" pitchFamily="18" charset="-127"/>
                <a:ea typeface="HY태백B" pitchFamily="18" charset="-127"/>
              </a:rPr>
              <a:t>.</a:t>
            </a:r>
            <a:endParaRPr lang="ko-KR" altLang="en-US" sz="4400" b="1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HY태백B" pitchFamily="18" charset="-127"/>
              <a:ea typeface="HY태백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7298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휴먼태엑스포" pitchFamily="18" charset="-127"/>
                <a:ea typeface="(한)둥근헤드" pitchFamily="18" charset="-127"/>
              </a:rPr>
              <a:t>                            </a:t>
            </a:r>
            <a:r>
              <a:rPr lang="en-US" altLang="ko-KR" sz="40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2018.09.30.</a:t>
            </a:r>
            <a:endParaRPr lang="ko-KR" altLang="en-US" sz="4000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ko-KR" altLang="en-US" sz="72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주일목장찬양예배</a:t>
            </a:r>
            <a:endParaRPr lang="en-US" altLang="ko-KR" sz="7200" spc="50" dirty="0" smtClean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4150" y="3356992"/>
            <a:ext cx="85603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6000" b="1" spc="5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마리아여선교회헌신예배</a:t>
            </a:r>
            <a:endParaRPr lang="ko-KR" altLang="en-US" sz="60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1725" y="1762125"/>
            <a:ext cx="771717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다경배합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다 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예배합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니다</a:t>
            </a: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찬양합니다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6175" y="3333750"/>
            <a:ext cx="758733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  </a:t>
            </a:r>
            <a:r>
              <a:rPr lang="en-US" altLang="ko-KR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  </a:t>
            </a:r>
            <a:r>
              <a:rPr lang="ko-KR" altLang="en-US" sz="3600" b="1" spc="-40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 </a:t>
            </a:r>
            <a:r>
              <a:rPr lang="ko-KR" altLang="en-US" sz="3600" b="1" spc="-40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님만 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날다스리소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서  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예배합니다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3000" y="4905375"/>
            <a:ext cx="7202613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찬양합니다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 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주님홀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 </a:t>
            </a:r>
            <a:r>
              <a:rPr lang="ko-KR" altLang="en-US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로높임받으소서</a:t>
            </a:r>
            <a:r>
              <a:rPr lang="en-US" altLang="ko-KR" sz="3600" b="1" spc="-400" dirty="0" err="1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glow rad="228600">
                    <a:srgbClr val="FFFFFF"/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다음_SemiBold" pitchFamily="2" charset="-127"/>
                <a:ea typeface="다음_SemiBold" pitchFamily="2" charset="-127"/>
              </a:rPr>
              <a:t>-</a:t>
            </a:r>
            <a:endParaRPr lang="ko-KR" altLang="en-US" sz="3600" b="1" spc="-400" dirty="0" err="1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glow rad="228600">
                  <a:srgbClr val="FFFFFF"/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다음_SemiBold" pitchFamily="2" charset="-127"/>
              <a:ea typeface="다음_SemiBold" pitchFamily="2" charset="-127"/>
            </a:endParaRPr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7716838" y="6000750"/>
            <a:ext cx="10699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3600">
                <a:solidFill>
                  <a:prstClr val="black"/>
                </a:solidFill>
                <a:latin typeface="HY견고딕" pitchFamily="18" charset="-127"/>
                <a:ea typeface="HY견고딕" pitchFamily="18" charset="-127"/>
              </a:rPr>
              <a:t>2-2</a:t>
            </a:r>
            <a:endParaRPr lang="ko-KR" altLang="en-US" sz="3600">
              <a:solidFill>
                <a:prstClr val="black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5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03056" y="404664"/>
            <a:ext cx="5554960" cy="1143000"/>
          </a:xfrm>
        </p:spPr>
        <p:txBody>
          <a:bodyPr/>
          <a:lstStyle/>
          <a:p>
            <a:pPr algn="l"/>
            <a:r>
              <a:rPr lang="ko-KR" altLang="en-US" sz="6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Y울릉도B" pitchFamily="18" charset="-127"/>
                <a:ea typeface="HY울릉도B" pitchFamily="18" charset="-127"/>
              </a:rPr>
              <a:t>예배로의 부름  </a:t>
            </a:r>
            <a:endParaRPr lang="ko-KR" altLang="en-US" sz="6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7504" y="1916832"/>
            <a:ext cx="8853376" cy="345638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40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&lt;</a:t>
            </a:r>
            <a:r>
              <a:rPr lang="ko-KR" altLang="en-US" sz="4000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사무엘상</a:t>
            </a:r>
            <a:r>
              <a:rPr lang="en-US" altLang="ko-KR" sz="40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 </a:t>
            </a:r>
            <a:r>
              <a:rPr lang="en-US" altLang="ko-KR" sz="40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1:27,28&gt;</a:t>
            </a:r>
            <a:endParaRPr lang="en-US" altLang="ko-KR" sz="4000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ko-KR" sz="28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27.</a:t>
            </a:r>
            <a:r>
              <a:rPr lang="ko-KR" altLang="en-US" sz="4000" spc="-15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이 </a:t>
            </a:r>
            <a:r>
              <a:rPr lang="ko-KR" altLang="en-US" sz="4000" spc="-15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아이를 위하여 내가 기도하였더니 내가 구하여 기도한 바를 여호와께서 내게 허락하신지라 </a:t>
            </a:r>
            <a:r>
              <a:rPr lang="en-US" altLang="ko-KR" sz="28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28.</a:t>
            </a:r>
            <a:r>
              <a:rPr lang="ko-KR" altLang="en-US" sz="4000" spc="-15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그러므로 </a:t>
            </a:r>
            <a:r>
              <a:rPr lang="ko-KR" altLang="en-US" sz="4000" spc="-150" dirty="0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나도 그를 여호와께 드리되 그의 평생을 여호와께 드리나이다 하고 그가 거기서 여호와께 </a:t>
            </a:r>
            <a:r>
              <a:rPr lang="ko-KR" altLang="en-US" sz="4000" spc="-150" dirty="0" err="1" smtClean="0">
                <a:ln w="11430"/>
                <a:solidFill>
                  <a:srgbClr val="010A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경배하니라</a:t>
            </a:r>
            <a:endParaRPr lang="ko-KR" altLang="en-US" sz="4000" spc="-150" dirty="0">
              <a:ln w="11430"/>
              <a:solidFill>
                <a:srgbClr val="010A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019-1-1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1-2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 descr="019-1-2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895089" y="188640"/>
            <a:ext cx="106952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ko-KR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2-2</a:t>
            </a:r>
            <a:endParaRPr kumimoji="1" lang="ko-KR" altLang="en-US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7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칠보 비녀">
  <a:themeElements>
    <a:clrScheme name="">
      <a:dk1>
        <a:srgbClr val="000000"/>
      </a:dk1>
      <a:lt1>
        <a:srgbClr val="FFFFFF"/>
      </a:lt1>
      <a:dk2>
        <a:srgbClr val="374420"/>
      </a:dk2>
      <a:lt2>
        <a:srgbClr val="D4DCC6"/>
      </a:lt2>
      <a:accent1>
        <a:srgbClr val="798547"/>
      </a:accent1>
      <a:accent2>
        <a:srgbClr val="B6D29A"/>
      </a:accent2>
      <a:accent3>
        <a:srgbClr val="FFFFFF"/>
      </a:accent3>
      <a:accent4>
        <a:srgbClr val="000000"/>
      </a:accent4>
      <a:accent5>
        <a:srgbClr val="BEC2B1"/>
      </a:accent5>
      <a:accent6>
        <a:srgbClr val="A5BE8B"/>
      </a:accent6>
      <a:hlink>
        <a:srgbClr val="A3C670"/>
      </a:hlink>
      <a:folHlink>
        <a:srgbClr val="B2B2B2"/>
      </a:folHlink>
    </a:clrScheme>
    <a:fontScheme name="칠보 비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칠보 비녀 1">
        <a:dk1>
          <a:srgbClr val="000000"/>
        </a:dk1>
        <a:lt1>
          <a:srgbClr val="FFFFFF"/>
        </a:lt1>
        <a:dk2>
          <a:srgbClr val="374420"/>
        </a:dk2>
        <a:lt2>
          <a:srgbClr val="D4DCC6"/>
        </a:lt2>
        <a:accent1>
          <a:srgbClr val="88954F"/>
        </a:accent1>
        <a:accent2>
          <a:srgbClr val="B6D29A"/>
        </a:accent2>
        <a:accent3>
          <a:srgbClr val="FFFFFF"/>
        </a:accent3>
        <a:accent4>
          <a:srgbClr val="000000"/>
        </a:accent4>
        <a:accent5>
          <a:srgbClr val="C3C8B2"/>
        </a:accent5>
        <a:accent6>
          <a:srgbClr val="A5BE8B"/>
        </a:accent6>
        <a:hlink>
          <a:srgbClr val="8DB84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2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2AAA9E"/>
        </a:accent1>
        <a:accent2>
          <a:srgbClr val="AFDBCA"/>
        </a:accent2>
        <a:accent3>
          <a:srgbClr val="FFFFFF"/>
        </a:accent3>
        <a:accent4>
          <a:srgbClr val="000000"/>
        </a:accent4>
        <a:accent5>
          <a:srgbClr val="ACD2CC"/>
        </a:accent5>
        <a:accent6>
          <a:srgbClr val="9EC6B7"/>
        </a:accent6>
        <a:hlink>
          <a:srgbClr val="4896A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3">
        <a:dk1>
          <a:srgbClr val="000000"/>
        </a:dk1>
        <a:lt1>
          <a:srgbClr val="FFFFFF"/>
        </a:lt1>
        <a:dk2>
          <a:srgbClr val="663300"/>
        </a:dk2>
        <a:lt2>
          <a:srgbClr val="E0DAD0"/>
        </a:lt2>
        <a:accent1>
          <a:srgbClr val="B07D38"/>
        </a:accent1>
        <a:accent2>
          <a:srgbClr val="DCC596"/>
        </a:accent2>
        <a:accent3>
          <a:srgbClr val="FFFFFF"/>
        </a:accent3>
        <a:accent4>
          <a:srgbClr val="000000"/>
        </a:accent4>
        <a:accent5>
          <a:srgbClr val="D4BFAE"/>
        </a:accent5>
        <a:accent6>
          <a:srgbClr val="C7B287"/>
        </a:accent6>
        <a:hlink>
          <a:srgbClr val="E49B3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4">
        <a:dk1>
          <a:srgbClr val="000000"/>
        </a:dk1>
        <a:lt1>
          <a:srgbClr val="FFFFFF"/>
        </a:lt1>
        <a:dk2>
          <a:srgbClr val="553498"/>
        </a:dk2>
        <a:lt2>
          <a:srgbClr val="DDDDDD"/>
        </a:lt2>
        <a:accent1>
          <a:srgbClr val="7793ED"/>
        </a:accent1>
        <a:accent2>
          <a:srgbClr val="A8C6F2"/>
        </a:accent2>
        <a:accent3>
          <a:srgbClr val="FFFFFF"/>
        </a:accent3>
        <a:accent4>
          <a:srgbClr val="000000"/>
        </a:accent4>
        <a:accent5>
          <a:srgbClr val="BDC8F4"/>
        </a:accent5>
        <a:accent6>
          <a:srgbClr val="98B3DB"/>
        </a:accent6>
        <a:hlink>
          <a:srgbClr val="8B6DCF"/>
        </a:hlink>
        <a:folHlink>
          <a:srgbClr val="C9C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5">
        <a:dk1>
          <a:srgbClr val="000000"/>
        </a:dk1>
        <a:lt1>
          <a:srgbClr val="FFFFFF"/>
        </a:lt1>
        <a:dk2>
          <a:srgbClr val="474103"/>
        </a:dk2>
        <a:lt2>
          <a:srgbClr val="C5C0B5"/>
        </a:lt2>
        <a:accent1>
          <a:srgbClr val="BAB73E"/>
        </a:accent1>
        <a:accent2>
          <a:srgbClr val="C7CE82"/>
        </a:accent2>
        <a:accent3>
          <a:srgbClr val="FFFFFF"/>
        </a:accent3>
        <a:accent4>
          <a:srgbClr val="000000"/>
        </a:accent4>
        <a:accent5>
          <a:srgbClr val="D9D8AF"/>
        </a:accent5>
        <a:accent6>
          <a:srgbClr val="B4BA75"/>
        </a:accent6>
        <a:hlink>
          <a:srgbClr val="9B7A45"/>
        </a:hlink>
        <a:folHlink>
          <a:srgbClr val="7776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6">
        <a:dk1>
          <a:srgbClr val="000000"/>
        </a:dk1>
        <a:lt1>
          <a:srgbClr val="FFFFFF"/>
        </a:lt1>
        <a:dk2>
          <a:srgbClr val="292929"/>
        </a:dk2>
        <a:lt2>
          <a:srgbClr val="DDDDDD"/>
        </a:lt2>
        <a:accent1>
          <a:srgbClr val="5F5F5F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AEAEAE"/>
        </a:accent6>
        <a:hlink>
          <a:srgbClr val="99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기본 디자인">
  <a:themeElements>
    <a:clrScheme name="2_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4800" b="0" i="0" u="none" strike="noStrike" cap="none" normalizeH="0" baseline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itchFamily="18" charset="-127"/>
            <a:ea typeface="HY견고딕" pitchFamily="18" charset="-127"/>
          </a:defRPr>
        </a:defPPr>
      </a:lstStyle>
    </a:lnDef>
  </a:objectDefaults>
  <a:extraClrSchemeLst>
    <a:extraClrScheme>
      <a:clrScheme name="2_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14770</TotalTime>
  <Words>424</Words>
  <Application>Microsoft Office PowerPoint</Application>
  <PresentationFormat>화면 슬라이드 쇼(4:3)</PresentationFormat>
  <Paragraphs>131</Paragraphs>
  <Slides>53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13</vt:i4>
      </vt:variant>
      <vt:variant>
        <vt:lpstr>슬라이드 제목</vt:lpstr>
      </vt:variant>
      <vt:variant>
        <vt:i4>53</vt:i4>
      </vt:variant>
    </vt:vector>
  </HeadingPairs>
  <TitlesOfParts>
    <vt:vector size="66" baseType="lpstr">
      <vt:lpstr>3_Office 테마</vt:lpstr>
      <vt:lpstr>칠보 비녀</vt:lpstr>
      <vt:lpstr>2_기본 디자인</vt:lpstr>
      <vt:lpstr>7_Office 테마</vt:lpstr>
      <vt:lpstr>광선</vt:lpstr>
      <vt:lpstr>2_Office 테마</vt:lpstr>
      <vt:lpstr>1_Office 테마</vt:lpstr>
      <vt:lpstr>4_기본 디자인</vt:lpstr>
      <vt:lpstr>5_기본 디자인</vt:lpstr>
      <vt:lpstr>기본 디자인</vt:lpstr>
      <vt:lpstr>1_기본 디자인</vt:lpstr>
      <vt:lpstr>6_기본 디자인</vt:lpstr>
      <vt:lpstr>7_기본 디자인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예배로의 부름  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주님의 사랑이</vt:lpstr>
      <vt:lpstr>주님의 사랑이  나를 구원했네  주리고 상한 나를  구했네 연약한 날 위해  십자가 지시고  날 주의 자녀  삼아주셨네</vt:lpstr>
      <vt:lpstr>주님의 은혜가  나를 구원했네  주리고 상한  나를 구했네 연약한 날 위해  십자가 지시고  날 주의 자녀  삼아주셨네</vt:lpstr>
      <vt:lpstr>놀라운신  주의 그 사랑  나를 위해 죽으신 그 사랑 존귀하신  주님의 그 사랑  찬양 합니다.</vt:lpstr>
      <vt:lpstr>주님의 사랑이  나를 구원했네  주리고 상한 나를  구했네 연약한 날 위해  십자가 지시고  날 주의 자녀  삼아주셨네</vt:lpstr>
      <vt:lpstr>주님의 은혜가  나를 구원했네  주리고 상한  나를 구했네 연약한 날 위해  십자가 지시고  날 주의 자녀  삼아주셨네</vt:lpstr>
      <vt:lpstr>놀라운신  주의 그 사랑  나를 위해 죽으신 그 사랑 존귀하신  주님의 그 사랑  예배 합니다.</vt:lpstr>
      <vt:lpstr>놀라운신  주의 그 사랑  나를 위해 죽으신 그 사랑 존귀하신  주님의 그 사랑  찬양 합니다.</vt:lpstr>
      <vt:lpstr>놀라운신  주의 그 사랑  나를 위해 죽으신 그 사랑 존귀하신  주님의 그 사랑  예배 합니다.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김경민</dc:creator>
  <cp:lastModifiedBy>kmkim</cp:lastModifiedBy>
  <cp:revision>1265</cp:revision>
  <dcterms:created xsi:type="dcterms:W3CDTF">2010-11-13T21:01:17Z</dcterms:created>
  <dcterms:modified xsi:type="dcterms:W3CDTF">2018-09-29T22:01:37Z</dcterms:modified>
</cp:coreProperties>
</file>